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heme/themeOverride2.xml" ContentType="application/vnd.openxmlformats-officedocument.themeOverr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heme/themeOverride3.xml" ContentType="application/vnd.openxmlformats-officedocument.themeOverr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4.xml" ContentType="application/vnd.openxmlformats-officedocument.themeOverride+xml"/>
  <Override PartName="/ppt/tags/tag6.xml" ContentType="application/vnd.openxmlformats-officedocument.presentationml.tags+xml"/>
  <Override PartName="/ppt/notesSlides/notesSlide8.xml" ContentType="application/vnd.openxmlformats-officedocument.presentationml.notesSlide+xml"/>
  <Override PartName="/ppt/theme/themeOverride5.xml" ContentType="application/vnd.openxmlformats-officedocument.themeOverride+xml"/>
  <Override PartName="/ppt/tags/tag7.xml" ContentType="application/vnd.openxmlformats-officedocument.presentationml.tags+xml"/>
  <Override PartName="/ppt/notesSlides/notesSlide9.xml" ContentType="application/vnd.openxmlformats-officedocument.presentationml.notesSlide+xml"/>
  <Override PartName="/ppt/theme/themeOverride6.xml" ContentType="application/vnd.openxmlformats-officedocument.themeOverride+xml"/>
  <Override PartName="/ppt/tags/tag8.xml" ContentType="application/vnd.openxmlformats-officedocument.presentationml.tags+xml"/>
  <Override PartName="/ppt/notesSlides/notesSlide10.xml" ContentType="application/vnd.openxmlformats-officedocument.presentationml.notesSlide+xml"/>
  <Override PartName="/ppt/theme/themeOverride7.xml" ContentType="application/vnd.openxmlformats-officedocument.themeOverride+xml"/>
  <Override PartName="/ppt/tags/tag9.xml" ContentType="application/vnd.openxmlformats-officedocument.presentationml.tags+xml"/>
  <Override PartName="/ppt/notesSlides/notesSlide11.xml" ContentType="application/vnd.openxmlformats-officedocument.presentationml.notesSlide+xml"/>
  <Override PartName="/ppt/theme/themeOverride8.xml" ContentType="application/vnd.openxmlformats-officedocument.themeOverride+xml"/>
  <Override PartName="/ppt/tags/tag10.xml" ContentType="application/vnd.openxmlformats-officedocument.presentationml.tags+xml"/>
  <Override PartName="/ppt/notesSlides/notesSlide12.xml" ContentType="application/vnd.openxmlformats-officedocument.presentationml.notesSlide+xml"/>
  <Override PartName="/ppt/theme/themeOverride9.xml" ContentType="application/vnd.openxmlformats-officedocument.themeOverride+xml"/>
  <Override PartName="/ppt/tags/tag11.xml" ContentType="application/vnd.openxmlformats-officedocument.presentationml.tags+xml"/>
  <Override PartName="/ppt/notesSlides/notesSlide13.xml" ContentType="application/vnd.openxmlformats-officedocument.presentationml.notesSlide+xml"/>
  <Override PartName="/ppt/theme/themeOverride10.xml" ContentType="application/vnd.openxmlformats-officedocument.themeOverride+xml"/>
  <Override PartName="/ppt/tags/tag12.xml" ContentType="application/vnd.openxmlformats-officedocument.presentationml.tags+xml"/>
  <Override PartName="/ppt/notesSlides/notesSlide14.xml" ContentType="application/vnd.openxmlformats-officedocument.presentationml.notesSlide+xml"/>
  <Override PartName="/ppt/theme/themeOverride11.xml" ContentType="application/vnd.openxmlformats-officedocument.themeOverride+xml"/>
  <Override PartName="/ppt/tags/tag13.xml" ContentType="application/vnd.openxmlformats-officedocument.presentationml.tags+xml"/>
  <Override PartName="/ppt/notesSlides/notesSlide15.xml" ContentType="application/vnd.openxmlformats-officedocument.presentationml.notesSlide+xml"/>
  <Override PartName="/ppt/theme/themeOverride12.xml" ContentType="application/vnd.openxmlformats-officedocument.themeOverride+xml"/>
  <Override PartName="/ppt/tags/tag14.xml" ContentType="application/vnd.openxmlformats-officedocument.presentationml.tags+xml"/>
  <Override PartName="/ppt/notesSlides/notesSlide16.xml" ContentType="application/vnd.openxmlformats-officedocument.presentationml.notesSlide+xml"/>
  <Override PartName="/ppt/theme/themeOverride13.xml" ContentType="application/vnd.openxmlformats-officedocument.themeOverride+xml"/>
  <Override PartName="/ppt/tags/tag15.xml" ContentType="application/vnd.openxmlformats-officedocument.presentationml.tags+xml"/>
  <Override PartName="/ppt/notesSlides/notesSlide17.xml" ContentType="application/vnd.openxmlformats-officedocument.presentationml.notesSlide+xml"/>
  <Override PartName="/ppt/theme/themeOverride14.xml" ContentType="application/vnd.openxmlformats-officedocument.themeOverride+xml"/>
  <Override PartName="/ppt/tags/tag16.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27"/>
  </p:notesMasterIdLst>
  <p:handoutMasterIdLst>
    <p:handoutMasterId r:id="rId28"/>
  </p:handoutMasterIdLst>
  <p:sldIdLst>
    <p:sldId id="342" r:id="rId6"/>
    <p:sldId id="302" r:id="rId7"/>
    <p:sldId id="324" r:id="rId8"/>
    <p:sldId id="306" r:id="rId9"/>
    <p:sldId id="300" r:id="rId10"/>
    <p:sldId id="316" r:id="rId11"/>
    <p:sldId id="319" r:id="rId12"/>
    <p:sldId id="308" r:id="rId13"/>
    <p:sldId id="257" r:id="rId14"/>
    <p:sldId id="259" r:id="rId15"/>
    <p:sldId id="322" r:id="rId16"/>
    <p:sldId id="335" r:id="rId17"/>
    <p:sldId id="331" r:id="rId18"/>
    <p:sldId id="336" r:id="rId19"/>
    <p:sldId id="337" r:id="rId20"/>
    <p:sldId id="338" r:id="rId21"/>
    <p:sldId id="320" r:id="rId22"/>
    <p:sldId id="311" r:id="rId23"/>
    <p:sldId id="312" r:id="rId24"/>
    <p:sldId id="339" r:id="rId25"/>
    <p:sldId id="341" r:id="rId26"/>
  </p:sldIdLst>
  <p:sldSz cx="12192000" cy="6858000"/>
  <p:notesSz cx="6858000" cy="9144000"/>
  <p:defaultTextStyle>
    <a:defPPr>
      <a:defRPr lang="en-K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un Davies" initials="AD" lastIdx="1" clrIdx="0">
    <p:extLst>
      <p:ext uri="{19B8F6BF-5375-455C-9EA6-DF929625EA0E}">
        <p15:presenceInfo xmlns:p15="http://schemas.microsoft.com/office/powerpoint/2012/main" userId="S::adavies@kemri-wellcome.org::0feb8e4d-0b6c-4dee-9272-03ead27637b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E1EE"/>
    <a:srgbClr val="ABC0E4"/>
    <a:srgbClr val="AEC0E0"/>
    <a:srgbClr val="BFC0C0"/>
    <a:srgbClr val="FF6E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41"/>
    <p:restoredTop sz="86290" autoAdjust="0"/>
  </p:normalViewPr>
  <p:slideViewPr>
    <p:cSldViewPr snapToGrid="0" snapToObjects="1" showGuides="1">
      <p:cViewPr varScale="1">
        <p:scale>
          <a:sx n="108" d="100"/>
          <a:sy n="108" d="100"/>
        </p:scale>
        <p:origin x="126" y="810"/>
      </p:cViewPr>
      <p:guideLst>
        <p:guide orient="horz" pos="2205"/>
        <p:guide pos="3840"/>
      </p:guideLst>
    </p:cSldViewPr>
  </p:slideViewPr>
  <p:outlineViewPr>
    <p:cViewPr>
      <p:scale>
        <a:sx n="33" d="100"/>
        <a:sy n="33" d="100"/>
      </p:scale>
      <p:origin x="0" y="0"/>
    </p:cViewPr>
  </p:outlineViewPr>
  <p:notesTextViewPr>
    <p:cViewPr>
      <p:scale>
        <a:sx n="155" d="100"/>
        <a:sy n="155" d="100"/>
      </p:scale>
      <p:origin x="0" y="0"/>
    </p:cViewPr>
  </p:notesTextViewPr>
  <p:sorterViewPr>
    <p:cViewPr varScale="1">
      <p:scale>
        <a:sx n="100" d="100"/>
        <a:sy n="100" d="100"/>
      </p:scale>
      <p:origin x="0" y="0"/>
    </p:cViewPr>
  </p:sorterViewPr>
  <p:notesViewPr>
    <p:cSldViewPr snapToGrid="0" snapToObjects="1" showGuides="1">
      <p:cViewPr varScale="1">
        <p:scale>
          <a:sx n="51" d="100"/>
          <a:sy n="51" d="100"/>
        </p:scale>
        <p:origin x="2692" y="4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F3F4F3E-A6FC-406B-960E-EC77805168E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853CF32-B255-4C3D-A6BC-AEB27E38D9A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9003EE8-1661-41F7-9D2B-353C4BCB43F6}" type="datetimeFigureOut">
              <a:rPr lang="en-US" smtClean="0"/>
              <a:t>11/18/2020</a:t>
            </a:fld>
            <a:endParaRPr lang="en-US"/>
          </a:p>
        </p:txBody>
      </p:sp>
      <p:sp>
        <p:nvSpPr>
          <p:cNvPr id="4" name="Footer Placeholder 3">
            <a:extLst>
              <a:ext uri="{FF2B5EF4-FFF2-40B4-BE49-F238E27FC236}">
                <a16:creationId xmlns:a16="http://schemas.microsoft.com/office/drawing/2014/main" id="{DF9AE239-065F-4BC0-94F0-79B065B97E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B075DEE-F2C1-4057-917F-FB15B15BB2F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9E74BD-1D43-4327-9BA1-81C8026AB47A}" type="slidenum">
              <a:rPr lang="en-US" smtClean="0"/>
              <a:t>‹#›</a:t>
            </a:fld>
            <a:endParaRPr lang="en-US"/>
          </a:p>
        </p:txBody>
      </p:sp>
    </p:spTree>
    <p:extLst>
      <p:ext uri="{BB962C8B-B14F-4D97-AF65-F5344CB8AC3E}">
        <p14:creationId xmlns:p14="http://schemas.microsoft.com/office/powerpoint/2010/main" val="20368420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A3EA67-A05D-9D49-A60A-1D0A6A0E1FE6}" type="datetimeFigureOut">
              <a:rPr lang="en-GB" smtClean="0"/>
              <a:t>18/11/2020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6CE543-7A55-BD48-8662-17C327BDF1AF}" type="slidenum">
              <a:rPr lang="en-GB" smtClean="0"/>
              <a:t>‹#›</a:t>
            </a:fld>
            <a:endParaRPr lang="en-GB"/>
          </a:p>
        </p:txBody>
      </p:sp>
    </p:spTree>
    <p:extLst>
      <p:ext uri="{BB962C8B-B14F-4D97-AF65-F5344CB8AC3E}">
        <p14:creationId xmlns:p14="http://schemas.microsoft.com/office/powerpoint/2010/main" val="1030896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F6CE543-7A55-BD48-8662-17C327BDF1AF}" type="slidenum">
              <a:rPr lang="en-GB" smtClean="0"/>
              <a:t>2</a:t>
            </a:fld>
            <a:endParaRPr lang="en-GB"/>
          </a:p>
        </p:txBody>
      </p:sp>
    </p:spTree>
    <p:extLst>
      <p:ext uri="{BB962C8B-B14F-4D97-AF65-F5344CB8AC3E}">
        <p14:creationId xmlns:p14="http://schemas.microsoft.com/office/powerpoint/2010/main" val="906312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More of this modified adenovirus is made so that a vaccine can be prepared.</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approach using adenovirus has been used before to make an Ebola vaccine which is now licensed and was used to control the epidemic in West Africa, and recently in DRC</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want to find out whether this new vaccine can protect people from COVID-19 infection.</a:t>
            </a:r>
            <a:r>
              <a:rPr lang="en-KE" dirty="0">
                <a:effectLst/>
              </a:rPr>
              <a:t> </a:t>
            </a:r>
            <a:endParaRPr lang="en-KE"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6CE543-7A55-BD48-8662-17C327BDF1A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1193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More of this modified adenovirus is made so that a vaccine can be prepared.</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approach using adenovirus has been used before to make an Ebola vaccine which is now licensed and was used to control the epidemic in West Africa, and recently in DRC</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want to find out whether this new vaccine can protect people from COVID-19 infection.</a:t>
            </a:r>
            <a:r>
              <a:rPr lang="en-KE" dirty="0">
                <a:effectLst/>
              </a:rPr>
              <a:t> </a:t>
            </a:r>
            <a:endParaRPr lang="en-KE"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6CE543-7A55-BD48-8662-17C327BDF1A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93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More of this modified adenovirus is made so that a vaccine can be prepared.</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approach using adenovirus has been used before to make an Ebola vaccine which is now licensed and was used to control the epidemic in West Africa, and recently in DRC</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want to find out whether this new vaccine can protect people from COVID-19 infection.</a:t>
            </a:r>
            <a:r>
              <a:rPr lang="en-KE" dirty="0">
                <a:effectLst/>
              </a:rPr>
              <a:t> </a:t>
            </a:r>
            <a:endParaRPr lang="en-KE"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6CE543-7A55-BD48-8662-17C327BDF1A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4996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 </a:t>
            </a:r>
            <a:endParaRPr lang="en-K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this trial, rabies vaccine is used as a placebo.  We know that rabies vaccine doesn’t protect against COVID-19, but it will give participants protection against Rabies… as a benefit for taking part in the trial</a:t>
            </a:r>
            <a:endParaRPr lang="en-KE" sz="1200" kern="1200" dirty="0">
              <a:solidFill>
                <a:schemeClr val="tx1"/>
              </a:solidFill>
              <a:effectLst/>
              <a:latin typeface="+mn-lt"/>
              <a:ea typeface="+mn-ea"/>
              <a:cs typeface="+mn-cs"/>
            </a:endParaRP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278BFF-3D1B-054C-B786-2CB6006B378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6077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For the first month, the vaccine will be given to forty volunteers to confirm its safety.</a:t>
            </a:r>
            <a:endParaRPr lang="en-K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K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study will be explained to them, and if they are healthy and willing to participate, they will sign a consent form. </a:t>
            </a:r>
            <a:r>
              <a:rPr lang="en-US" sz="1200" kern="1200" dirty="0">
                <a:solidFill>
                  <a:schemeClr val="tx1"/>
                </a:solidFill>
                <a:effectLst/>
                <a:latin typeface="+mn-lt"/>
                <a:ea typeface="+mn-ea"/>
                <a:cs typeface="+mn-cs"/>
              </a:rPr>
              <a:t> </a:t>
            </a:r>
            <a:endParaRPr lang="en-KE"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6A47CF-8C65-C642-AFC0-5747C91AAB2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40756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Each of the 40 participants is given either the test vaccine, or the placebo (rabies), and this is decided randomly, or by chance – a bit like flipping a coin</a:t>
            </a:r>
          </a:p>
          <a:p>
            <a:endParaRPr lang="en-K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But, participants will not know whether they have been given the test vaccine, or whether they were given the placebo</a:t>
            </a:r>
            <a:endParaRPr lang="en-K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is to make sure that their behaviour is not influence by the type of vaccine given to them.</a:t>
            </a:r>
          </a:p>
          <a:p>
            <a:endParaRPr lang="en-GB" sz="1200" kern="1200" dirty="0">
              <a:solidFill>
                <a:schemeClr val="tx1"/>
              </a:solidFill>
              <a:effectLst/>
              <a:latin typeface="+mn-lt"/>
              <a:ea typeface="+mn-ea"/>
              <a:cs typeface="+mn-cs"/>
            </a:endParaRPr>
          </a:p>
          <a:p>
            <a:r>
              <a:rPr lang="en-KE" dirty="0">
                <a:effectLst/>
              </a:rPr>
              <a:t>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6A47CF-8C65-C642-AFC0-5747C91AAB2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3634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For the first month, Participants are followed-up to closely monitor:</a:t>
            </a:r>
            <a:endParaRPr lang="en-K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Their health, </a:t>
            </a:r>
          </a:p>
          <a:p>
            <a:r>
              <a:rPr lang="en-GB" sz="1200" kern="1200" dirty="0">
                <a:solidFill>
                  <a:schemeClr val="tx1"/>
                </a:solidFill>
                <a:effectLst/>
                <a:latin typeface="+mn-lt"/>
                <a:ea typeface="+mn-ea"/>
                <a:cs typeface="+mn-cs"/>
              </a:rPr>
              <a:t>The safety of the vaccine and whether participants experience vaccine reactions like mild fever, swelling or itchiness around the site of the injection.</a:t>
            </a:r>
            <a:endParaRPr lang="en-K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And </a:t>
            </a:r>
            <a:endParaRPr lang="en-K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How the participants bodies develop immunity in response to the vaccine</a:t>
            </a:r>
            <a:endParaRPr lang="en-K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K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Because of the way it’s made, the vaccine can’t cause COVID-19 infection, but If a participant becomes infected, then they will be treated according to the Ministry of health guidelines. </a:t>
            </a:r>
          </a:p>
          <a:p>
            <a:r>
              <a:rPr lang="en-GB" sz="1200" kern="1200" dirty="0">
                <a:solidFill>
                  <a:schemeClr val="tx1"/>
                </a:solidFill>
                <a:effectLst/>
                <a:latin typeface="+mn-lt"/>
                <a:ea typeface="+mn-ea"/>
                <a:cs typeface="+mn-cs"/>
              </a:rPr>
              <a:t>They will also be reminded to try to avoid infection through following government guidelines on hand-washing and social distancing </a:t>
            </a:r>
            <a:endParaRPr lang="en-GB" dirty="0"/>
          </a:p>
        </p:txBody>
      </p:sp>
      <p:sp>
        <p:nvSpPr>
          <p:cNvPr id="4" name="Slide Number Placeholder 3"/>
          <p:cNvSpPr>
            <a:spLocks noGrp="1"/>
          </p:cNvSpPr>
          <p:nvPr>
            <p:ph type="sldNum" sz="quarter" idx="5"/>
          </p:nvPr>
        </p:nvSpPr>
        <p:spPr/>
        <p:txBody>
          <a:bodyPr/>
          <a:lstStyle/>
          <a:p>
            <a:fld id="{AF6CE543-7A55-BD48-8662-17C327BDF1AF}" type="slidenum">
              <a:rPr lang="en-GB" smtClean="0"/>
              <a:t>17</a:t>
            </a:fld>
            <a:endParaRPr lang="en-GB"/>
          </a:p>
        </p:txBody>
      </p:sp>
    </p:spTree>
    <p:extLst>
      <p:ext uri="{BB962C8B-B14F-4D97-AF65-F5344CB8AC3E}">
        <p14:creationId xmlns:p14="http://schemas.microsoft.com/office/powerpoint/2010/main" val="982869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When researchers are confident that the research can proceed, 360 new participants will be recruited.</a:t>
            </a:r>
            <a:endParaRPr lang="en-K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K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Again, chance will be used to decide which vaccine participants are given. Half the participants will be given </a:t>
            </a:r>
            <a:r>
              <a:rPr lang="en-GB" sz="1200" kern="1200" dirty="0" err="1">
                <a:solidFill>
                  <a:schemeClr val="tx1"/>
                </a:solidFill>
                <a:effectLst/>
                <a:latin typeface="+mn-lt"/>
                <a:ea typeface="+mn-ea"/>
                <a:cs typeface="+mn-cs"/>
              </a:rPr>
              <a:t>xxxxx</a:t>
            </a:r>
            <a:r>
              <a:rPr lang="en-GB" sz="1200" kern="1200" dirty="0">
                <a:solidFill>
                  <a:schemeClr val="tx1"/>
                </a:solidFill>
                <a:effectLst/>
                <a:latin typeface="+mn-lt"/>
                <a:ea typeface="+mn-ea"/>
                <a:cs typeface="+mn-cs"/>
              </a:rPr>
              <a:t> and the other half will receive the placebo.</a:t>
            </a:r>
            <a:endParaRPr lang="en-K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KE"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6278BFF-3D1B-054C-B786-2CB6006B3782}" type="slidenum">
              <a:rPr lang="en-GB" smtClean="0"/>
              <a:t>18</a:t>
            </a:fld>
            <a:endParaRPr lang="en-GB"/>
          </a:p>
        </p:txBody>
      </p:sp>
    </p:spTree>
    <p:extLst>
      <p:ext uri="{BB962C8B-B14F-4D97-AF65-F5344CB8AC3E}">
        <p14:creationId xmlns:p14="http://schemas.microsoft.com/office/powerpoint/2010/main" val="41615633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Over the next 11 months, the participants will be monitored and regularly tested.</a:t>
            </a:r>
            <a:endParaRPr lang="en-K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KE" sz="1200" kern="1200" dirty="0">
              <a:solidFill>
                <a:schemeClr val="tx1"/>
              </a:solidFill>
              <a:effectLst/>
              <a:latin typeface="+mn-lt"/>
              <a:ea typeface="+mn-ea"/>
              <a:cs typeface="+mn-cs"/>
            </a:endParaRPr>
          </a:p>
          <a:p>
            <a:endParaRPr lang="en-KE"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6278BFF-3D1B-054C-B786-2CB6006B3782}" type="slidenum">
              <a:rPr lang="en-GB" smtClean="0"/>
              <a:t>19</a:t>
            </a:fld>
            <a:endParaRPr lang="en-GB"/>
          </a:p>
        </p:txBody>
      </p:sp>
    </p:spTree>
    <p:extLst>
      <p:ext uri="{BB962C8B-B14F-4D97-AF65-F5344CB8AC3E}">
        <p14:creationId xmlns:p14="http://schemas.microsoft.com/office/powerpoint/2010/main" val="37244556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6CE543-7A55-BD48-8662-17C327BDF1A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186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Kenyan researchers from KEMRI are currently collaborating with researchers from the UK to test a new vaccine called </a:t>
            </a:r>
            <a:r>
              <a:rPr lang="en-GB" sz="1200" kern="1200" dirty="0" err="1">
                <a:solidFill>
                  <a:schemeClr val="tx1"/>
                </a:solidFill>
                <a:effectLst/>
                <a:latin typeface="+mn-lt"/>
                <a:ea typeface="+mn-ea"/>
                <a:cs typeface="+mn-cs"/>
              </a:rPr>
              <a:t>xxxx</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It’s important to bear in mind that work by Kenyan researchers work, contributed to the development of this trial vaccine, and that Kenyan trials will be led by Kenyan researchers.</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how will researchers test this vaccine to see if it gives protection?</a:t>
            </a:r>
            <a:r>
              <a:rPr lang="en-KE" dirty="0">
                <a:effectLst/>
              </a:rPr>
              <a:t> </a:t>
            </a:r>
            <a:r>
              <a:rPr lang="en-US" sz="1200" kern="1200" dirty="0">
                <a:solidFill>
                  <a:schemeClr val="tx1"/>
                </a:solidFill>
                <a:effectLst/>
                <a:latin typeface="+mn-lt"/>
                <a:ea typeface="+mn-ea"/>
                <a:cs typeface="+mn-cs"/>
              </a:rPr>
              <a:t>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6CE543-7A55-BD48-8662-17C327BDF1A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91769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6CE543-7A55-BD48-8662-17C327BDF1A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50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People who have never had COVID-19 can easily become infected themselves if they come into close contact with a person who has the disease.</a:t>
            </a:r>
            <a:endParaRPr lang="en-K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K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is because they have no natural immunity, or defence to protect them against infection.</a:t>
            </a:r>
            <a:endParaRPr lang="en-K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K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Being infected may enable the body to build natural immunity which may prevent a second infection.</a:t>
            </a:r>
            <a:endParaRPr lang="en-KE"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46278BFF-3D1B-054C-B786-2CB6006B3782}" type="slidenum">
              <a:rPr lang="en-GB" smtClean="0"/>
              <a:t>4</a:t>
            </a:fld>
            <a:endParaRPr lang="en-GB"/>
          </a:p>
        </p:txBody>
      </p:sp>
    </p:spTree>
    <p:extLst>
      <p:ext uri="{BB962C8B-B14F-4D97-AF65-F5344CB8AC3E}">
        <p14:creationId xmlns:p14="http://schemas.microsoft.com/office/powerpoint/2010/main" val="2878928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Vaccines mimic this.  </a:t>
            </a:r>
          </a:p>
          <a:p>
            <a:r>
              <a:rPr lang="en-GB" sz="1200" kern="1200" dirty="0">
                <a:solidFill>
                  <a:schemeClr val="tx1"/>
                </a:solidFill>
                <a:effectLst/>
                <a:latin typeface="+mn-lt"/>
                <a:ea typeface="+mn-ea"/>
                <a:cs typeface="+mn-cs"/>
              </a:rPr>
              <a:t>When a person is vaccinated, the vaccine stimulates the body to produce an immune response, or a defence against infection.</a:t>
            </a:r>
            <a:r>
              <a:rPr lang="en-KE" dirty="0">
                <a:effectLst/>
              </a:rPr>
              <a:t> </a:t>
            </a:r>
            <a:endParaRPr lang="en-GB" dirty="0"/>
          </a:p>
        </p:txBody>
      </p:sp>
      <p:sp>
        <p:nvSpPr>
          <p:cNvPr id="4" name="Slide Number Placeholder 3"/>
          <p:cNvSpPr>
            <a:spLocks noGrp="1"/>
          </p:cNvSpPr>
          <p:nvPr>
            <p:ph type="sldNum" sz="quarter" idx="5"/>
          </p:nvPr>
        </p:nvSpPr>
        <p:spPr/>
        <p:txBody>
          <a:bodyPr/>
          <a:lstStyle/>
          <a:p>
            <a:fld id="{46278BFF-3D1B-054C-B786-2CB6006B3782}" type="slidenum">
              <a:rPr lang="en-GB" smtClean="0"/>
              <a:t>5</a:t>
            </a:fld>
            <a:endParaRPr lang="en-GB"/>
          </a:p>
        </p:txBody>
      </p:sp>
    </p:spTree>
    <p:extLst>
      <p:ext uri="{BB962C8B-B14F-4D97-AF65-F5344CB8AC3E}">
        <p14:creationId xmlns:p14="http://schemas.microsoft.com/office/powerpoint/2010/main" val="1207172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tremendous amount of lab work is needed to develop a vaccine and this can take many years.  </a:t>
            </a:r>
          </a:p>
          <a:p>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From the initial lab work, trial vaccines are first tested on animals, and if safe, they proceed through different phases of increasing sized clinical trials, to confirm safety and to see whether they give protection against disease.</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there is strong, carefully reviewed evidence of protection, regulatory bodies give permission for the vaccines to be rolled out to large populations, but the vaccines are still monitored</a:t>
            </a:r>
            <a:r>
              <a:rPr lang="en-KE" dirty="0">
                <a:effectLst/>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AF6CE543-7A55-BD48-8662-17C327BDF1AF}" type="slidenum">
              <a:rPr lang="en-GB" smtClean="0"/>
              <a:t>6</a:t>
            </a:fld>
            <a:endParaRPr lang="en-GB"/>
          </a:p>
        </p:txBody>
      </p:sp>
    </p:spTree>
    <p:extLst>
      <p:ext uri="{BB962C8B-B14F-4D97-AF65-F5344CB8AC3E}">
        <p14:creationId xmlns:p14="http://schemas.microsoft.com/office/powerpoint/2010/main" val="2251728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Before any health research can be done with people, the research must be carefully reviewed and approved by local, national and international scientific and ethical committees. These committees check that the scientific plan is strong, that the risks to participants are minimized and that their rights are guarded</a:t>
            </a:r>
            <a:r>
              <a:rPr lang="en-KE" dirty="0">
                <a:effectLst/>
              </a:rPr>
              <a:t> </a:t>
            </a:r>
            <a:endParaRPr lang="en-GB" dirty="0"/>
          </a:p>
        </p:txBody>
      </p:sp>
      <p:sp>
        <p:nvSpPr>
          <p:cNvPr id="4" name="Slide Number Placeholder 3"/>
          <p:cNvSpPr>
            <a:spLocks noGrp="1"/>
          </p:cNvSpPr>
          <p:nvPr>
            <p:ph type="sldNum" sz="quarter" idx="5"/>
          </p:nvPr>
        </p:nvSpPr>
        <p:spPr/>
        <p:txBody>
          <a:bodyPr/>
          <a:lstStyle/>
          <a:p>
            <a:fld id="{AF6CE543-7A55-BD48-8662-17C327BDF1AF}" type="slidenum">
              <a:rPr lang="en-GB" smtClean="0"/>
              <a:t>7</a:t>
            </a:fld>
            <a:endParaRPr lang="en-GB"/>
          </a:p>
        </p:txBody>
      </p:sp>
    </p:spTree>
    <p:extLst>
      <p:ext uri="{BB962C8B-B14F-4D97-AF65-F5344CB8AC3E}">
        <p14:creationId xmlns:p14="http://schemas.microsoft.com/office/powerpoint/2010/main" val="703980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F6CE543-7A55-BD48-8662-17C327BDF1AF}" type="slidenum">
              <a:rPr lang="en-GB" smtClean="0"/>
              <a:t>8</a:t>
            </a:fld>
            <a:endParaRPr lang="en-GB"/>
          </a:p>
        </p:txBody>
      </p:sp>
    </p:spTree>
    <p:extLst>
      <p:ext uri="{BB962C8B-B14F-4D97-AF65-F5344CB8AC3E}">
        <p14:creationId xmlns:p14="http://schemas.microsoft.com/office/powerpoint/2010/main" val="1210975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a picture of an Adenovirus </a:t>
            </a:r>
            <a:r>
              <a:rPr lang="en-GB" sz="1200" kern="1200" dirty="0">
                <a:solidFill>
                  <a:schemeClr val="tx1"/>
                </a:solidFill>
                <a:effectLst/>
                <a:latin typeface="+mn-lt"/>
                <a:ea typeface="+mn-ea"/>
                <a:cs typeface="+mn-cs"/>
              </a:rPr>
              <a:t>that causes a mild flu amongst chimps   </a:t>
            </a:r>
            <a:endParaRPr lang="en-K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K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 can be used to deliver the vaccine into the human body, </a:t>
            </a:r>
          </a:p>
          <a:p>
            <a:endParaRPr lang="en-K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but first, the adenovirus is modified so that it cannot cause any disease in humans</a:t>
            </a:r>
            <a:r>
              <a:rPr lang="en-KE" dirty="0">
                <a:effectLst/>
              </a:rPr>
              <a:t> </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Then, researchers carefully extract a component of genetic material from a COVID-19 virus,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F6CE543-7A55-BD48-8662-17C327BDF1AF}" type="slidenum">
              <a:rPr lang="en-GB" smtClean="0"/>
              <a:t>9</a:t>
            </a:fld>
            <a:endParaRPr lang="en-GB"/>
          </a:p>
        </p:txBody>
      </p:sp>
    </p:spTree>
    <p:extLst>
      <p:ext uri="{BB962C8B-B14F-4D97-AF65-F5344CB8AC3E}">
        <p14:creationId xmlns:p14="http://schemas.microsoft.com/office/powerpoint/2010/main" val="2282323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insert it into the genetic material of the adenovirus. </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specific component stimulates the human body’s immunity. </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KE"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AF6CE543-7A55-BD48-8662-17C327BDF1AF}" type="slidenum">
              <a:rPr lang="en-GB" smtClean="0"/>
              <a:t>10</a:t>
            </a:fld>
            <a:endParaRPr lang="en-GB"/>
          </a:p>
        </p:txBody>
      </p:sp>
    </p:spTree>
    <p:extLst>
      <p:ext uri="{BB962C8B-B14F-4D97-AF65-F5344CB8AC3E}">
        <p14:creationId xmlns:p14="http://schemas.microsoft.com/office/powerpoint/2010/main" val="4799940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7580A-EE95-C442-B89A-55ED11D1F15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57D89F89-77DE-8A40-A2A3-6CBB2ED9DA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88258B41-805E-DC46-8E3F-99EBB838D70B}"/>
              </a:ext>
            </a:extLst>
          </p:cNvPr>
          <p:cNvSpPr>
            <a:spLocks noGrp="1"/>
          </p:cNvSpPr>
          <p:nvPr>
            <p:ph type="dt" sz="half" idx="10"/>
          </p:nvPr>
        </p:nvSpPr>
        <p:spPr/>
        <p:txBody>
          <a:bodyPr/>
          <a:lstStyle/>
          <a:p>
            <a:fld id="{2C4E5342-E41B-1747-B27E-23EC6070FC59}" type="datetimeFigureOut">
              <a:rPr lang="en-GB" smtClean="0"/>
              <a:t>18/11/2020</a:t>
            </a:fld>
            <a:endParaRPr lang="en-GB"/>
          </a:p>
        </p:txBody>
      </p:sp>
      <p:sp>
        <p:nvSpPr>
          <p:cNvPr id="5" name="Footer Placeholder 4">
            <a:extLst>
              <a:ext uri="{FF2B5EF4-FFF2-40B4-BE49-F238E27FC236}">
                <a16:creationId xmlns:a16="http://schemas.microsoft.com/office/drawing/2014/main" id="{15BF879B-F0B7-AE44-BBA1-7A92854316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995615A-726B-5E43-8243-4E3BC658FE9B}"/>
              </a:ext>
            </a:extLst>
          </p:cNvPr>
          <p:cNvSpPr>
            <a:spLocks noGrp="1"/>
          </p:cNvSpPr>
          <p:nvPr>
            <p:ph type="sldNum" sz="quarter" idx="12"/>
          </p:nvPr>
        </p:nvSpPr>
        <p:spPr/>
        <p:txBody>
          <a:bodyPr/>
          <a:lstStyle/>
          <a:p>
            <a:fld id="{1E1D0378-5E66-A941-998B-222C2CCA865B}" type="slidenum">
              <a:rPr lang="en-GB" smtClean="0"/>
              <a:t>‹#›</a:t>
            </a:fld>
            <a:endParaRPr lang="en-GB"/>
          </a:p>
        </p:txBody>
      </p:sp>
      <p:pic>
        <p:nvPicPr>
          <p:cNvPr id="7" name="Picture 6">
            <a:extLst>
              <a:ext uri="{FF2B5EF4-FFF2-40B4-BE49-F238E27FC236}">
                <a16:creationId xmlns:a16="http://schemas.microsoft.com/office/drawing/2014/main" id="{12D867CC-CF29-414D-AC2B-EC5343BAFE5C}"/>
              </a:ext>
            </a:extLst>
          </p:cNvPr>
          <p:cNvPicPr>
            <a:picLocks noChangeAspect="1"/>
          </p:cNvPicPr>
          <p:nvPr userDrawn="1"/>
        </p:nvPicPr>
        <p:blipFill>
          <a:blip r:embed="rId2"/>
          <a:stretch>
            <a:fillRect/>
          </a:stretch>
        </p:blipFill>
        <p:spPr>
          <a:xfrm>
            <a:off x="158396" y="6636050"/>
            <a:ext cx="1359608" cy="170850"/>
          </a:xfrm>
          <a:prstGeom prst="rect">
            <a:avLst/>
          </a:prstGeom>
        </p:spPr>
      </p:pic>
    </p:spTree>
    <p:extLst>
      <p:ext uri="{BB962C8B-B14F-4D97-AF65-F5344CB8AC3E}">
        <p14:creationId xmlns:p14="http://schemas.microsoft.com/office/powerpoint/2010/main" val="3788310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74AFD-926A-294F-B1CB-B4E42900844A}"/>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D65DA0E1-B85E-7245-9E78-39FC383EF7D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4518525-DECD-F346-A664-1B4E543B0CA6}"/>
              </a:ext>
            </a:extLst>
          </p:cNvPr>
          <p:cNvSpPr>
            <a:spLocks noGrp="1"/>
          </p:cNvSpPr>
          <p:nvPr>
            <p:ph type="dt" sz="half" idx="10"/>
          </p:nvPr>
        </p:nvSpPr>
        <p:spPr/>
        <p:txBody>
          <a:bodyPr/>
          <a:lstStyle/>
          <a:p>
            <a:fld id="{2C4E5342-E41B-1747-B27E-23EC6070FC59}" type="datetimeFigureOut">
              <a:rPr lang="en-GB" smtClean="0"/>
              <a:t>18/11/2020</a:t>
            </a:fld>
            <a:endParaRPr lang="en-GB"/>
          </a:p>
        </p:txBody>
      </p:sp>
      <p:sp>
        <p:nvSpPr>
          <p:cNvPr id="5" name="Footer Placeholder 4">
            <a:extLst>
              <a:ext uri="{FF2B5EF4-FFF2-40B4-BE49-F238E27FC236}">
                <a16:creationId xmlns:a16="http://schemas.microsoft.com/office/drawing/2014/main" id="{C319778F-8E70-6B41-BA87-E393DBDC6F8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F043757-797F-4D45-93CF-6C26F9591455}"/>
              </a:ext>
            </a:extLst>
          </p:cNvPr>
          <p:cNvSpPr>
            <a:spLocks noGrp="1"/>
          </p:cNvSpPr>
          <p:nvPr>
            <p:ph type="sldNum" sz="quarter" idx="12"/>
          </p:nvPr>
        </p:nvSpPr>
        <p:spPr/>
        <p:txBody>
          <a:bodyPr/>
          <a:lstStyle/>
          <a:p>
            <a:fld id="{1E1D0378-5E66-A941-998B-222C2CCA865B}" type="slidenum">
              <a:rPr lang="en-GB" smtClean="0"/>
              <a:t>‹#›</a:t>
            </a:fld>
            <a:endParaRPr lang="en-GB"/>
          </a:p>
        </p:txBody>
      </p:sp>
    </p:spTree>
    <p:extLst>
      <p:ext uri="{BB962C8B-B14F-4D97-AF65-F5344CB8AC3E}">
        <p14:creationId xmlns:p14="http://schemas.microsoft.com/office/powerpoint/2010/main" val="2683392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FA7AAE-C078-734D-B71C-4D7DC862541B}"/>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EC83E435-423C-C048-B3BF-76BAE851A1C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570FD7D-75D9-E24C-A5F5-EA717CC5197C}"/>
              </a:ext>
            </a:extLst>
          </p:cNvPr>
          <p:cNvSpPr>
            <a:spLocks noGrp="1"/>
          </p:cNvSpPr>
          <p:nvPr>
            <p:ph type="dt" sz="half" idx="10"/>
          </p:nvPr>
        </p:nvSpPr>
        <p:spPr/>
        <p:txBody>
          <a:bodyPr/>
          <a:lstStyle/>
          <a:p>
            <a:fld id="{2C4E5342-E41B-1747-B27E-23EC6070FC59}" type="datetimeFigureOut">
              <a:rPr lang="en-GB" smtClean="0"/>
              <a:t>18/11/2020</a:t>
            </a:fld>
            <a:endParaRPr lang="en-GB"/>
          </a:p>
        </p:txBody>
      </p:sp>
      <p:sp>
        <p:nvSpPr>
          <p:cNvPr id="5" name="Footer Placeholder 4">
            <a:extLst>
              <a:ext uri="{FF2B5EF4-FFF2-40B4-BE49-F238E27FC236}">
                <a16:creationId xmlns:a16="http://schemas.microsoft.com/office/drawing/2014/main" id="{92698C72-5303-DF4A-9152-72D488B65F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08C7031-DE6C-FC4D-9AF5-D94826EB7931}"/>
              </a:ext>
            </a:extLst>
          </p:cNvPr>
          <p:cNvSpPr>
            <a:spLocks noGrp="1"/>
          </p:cNvSpPr>
          <p:nvPr>
            <p:ph type="sldNum" sz="quarter" idx="12"/>
          </p:nvPr>
        </p:nvSpPr>
        <p:spPr/>
        <p:txBody>
          <a:bodyPr/>
          <a:lstStyle/>
          <a:p>
            <a:fld id="{1E1D0378-5E66-A941-998B-222C2CCA865B}" type="slidenum">
              <a:rPr lang="en-GB" smtClean="0"/>
              <a:t>‹#›</a:t>
            </a:fld>
            <a:endParaRPr lang="en-GB"/>
          </a:p>
        </p:txBody>
      </p:sp>
    </p:spTree>
    <p:extLst>
      <p:ext uri="{BB962C8B-B14F-4D97-AF65-F5344CB8AC3E}">
        <p14:creationId xmlns:p14="http://schemas.microsoft.com/office/powerpoint/2010/main" val="387221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7580A-EE95-C442-B89A-55ED11D1F15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57D89F89-77DE-8A40-A2A3-6CBB2ED9DA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88258B41-805E-DC46-8E3F-99EBB838D70B}"/>
              </a:ext>
            </a:extLst>
          </p:cNvPr>
          <p:cNvSpPr>
            <a:spLocks noGrp="1"/>
          </p:cNvSpPr>
          <p:nvPr>
            <p:ph type="dt" sz="half" idx="10"/>
          </p:nvPr>
        </p:nvSpPr>
        <p:spPr/>
        <p:txBody>
          <a:bodyPr/>
          <a:lstStyle/>
          <a:p>
            <a:fld id="{2C4E5342-E41B-1747-B27E-23EC6070FC59}" type="datetimeFigureOut">
              <a:rPr lang="en-GB" smtClean="0"/>
              <a:t>18/11/2020</a:t>
            </a:fld>
            <a:endParaRPr lang="en-GB"/>
          </a:p>
        </p:txBody>
      </p:sp>
      <p:sp>
        <p:nvSpPr>
          <p:cNvPr id="5" name="Footer Placeholder 4">
            <a:extLst>
              <a:ext uri="{FF2B5EF4-FFF2-40B4-BE49-F238E27FC236}">
                <a16:creationId xmlns:a16="http://schemas.microsoft.com/office/drawing/2014/main" id="{15BF879B-F0B7-AE44-BBA1-7A92854316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995615A-726B-5E43-8243-4E3BC658FE9B}"/>
              </a:ext>
            </a:extLst>
          </p:cNvPr>
          <p:cNvSpPr>
            <a:spLocks noGrp="1"/>
          </p:cNvSpPr>
          <p:nvPr>
            <p:ph type="sldNum" sz="quarter" idx="12"/>
          </p:nvPr>
        </p:nvSpPr>
        <p:spPr/>
        <p:txBody>
          <a:bodyPr/>
          <a:lstStyle/>
          <a:p>
            <a:fld id="{1E1D0378-5E66-A941-998B-222C2CCA865B}" type="slidenum">
              <a:rPr lang="en-GB" smtClean="0"/>
              <a:t>‹#›</a:t>
            </a:fld>
            <a:endParaRPr lang="en-GB"/>
          </a:p>
        </p:txBody>
      </p:sp>
    </p:spTree>
    <p:extLst>
      <p:ext uri="{BB962C8B-B14F-4D97-AF65-F5344CB8AC3E}">
        <p14:creationId xmlns:p14="http://schemas.microsoft.com/office/powerpoint/2010/main" val="10477279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91F9D-91E1-7143-8C78-11BC967B692D}"/>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DA435F2-901B-AF46-973D-5D2C4D8633D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3DD2E26-1CC6-E143-B93F-2DD32F9FBCA5}"/>
              </a:ext>
            </a:extLst>
          </p:cNvPr>
          <p:cNvSpPr>
            <a:spLocks noGrp="1"/>
          </p:cNvSpPr>
          <p:nvPr>
            <p:ph type="dt" sz="half" idx="10"/>
          </p:nvPr>
        </p:nvSpPr>
        <p:spPr/>
        <p:txBody>
          <a:bodyPr/>
          <a:lstStyle/>
          <a:p>
            <a:fld id="{2C4E5342-E41B-1747-B27E-23EC6070FC59}" type="datetimeFigureOut">
              <a:rPr lang="en-GB" smtClean="0"/>
              <a:t>18/11/2020</a:t>
            </a:fld>
            <a:endParaRPr lang="en-GB"/>
          </a:p>
        </p:txBody>
      </p:sp>
      <p:sp>
        <p:nvSpPr>
          <p:cNvPr id="5" name="Footer Placeholder 4">
            <a:extLst>
              <a:ext uri="{FF2B5EF4-FFF2-40B4-BE49-F238E27FC236}">
                <a16:creationId xmlns:a16="http://schemas.microsoft.com/office/drawing/2014/main" id="{DF5A6208-9372-2846-93AC-D77298A9AE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04CBBF-B5E7-EE41-A08A-615868B9F2C2}"/>
              </a:ext>
            </a:extLst>
          </p:cNvPr>
          <p:cNvSpPr>
            <a:spLocks noGrp="1"/>
          </p:cNvSpPr>
          <p:nvPr>
            <p:ph type="sldNum" sz="quarter" idx="12"/>
          </p:nvPr>
        </p:nvSpPr>
        <p:spPr/>
        <p:txBody>
          <a:bodyPr/>
          <a:lstStyle/>
          <a:p>
            <a:fld id="{1E1D0378-5E66-A941-998B-222C2CCA865B}" type="slidenum">
              <a:rPr lang="en-GB" smtClean="0"/>
              <a:t>‹#›</a:t>
            </a:fld>
            <a:endParaRPr lang="en-GB"/>
          </a:p>
        </p:txBody>
      </p:sp>
    </p:spTree>
    <p:extLst>
      <p:ext uri="{BB962C8B-B14F-4D97-AF65-F5344CB8AC3E}">
        <p14:creationId xmlns:p14="http://schemas.microsoft.com/office/powerpoint/2010/main" val="2889382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45ED0-E83F-3449-86EE-FD158A95452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F6BED35A-B375-9241-88FF-42E05B3E58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10E45D6-3008-004F-A63E-493A1B8FE119}"/>
              </a:ext>
            </a:extLst>
          </p:cNvPr>
          <p:cNvSpPr>
            <a:spLocks noGrp="1"/>
          </p:cNvSpPr>
          <p:nvPr>
            <p:ph type="dt" sz="half" idx="10"/>
          </p:nvPr>
        </p:nvSpPr>
        <p:spPr/>
        <p:txBody>
          <a:bodyPr/>
          <a:lstStyle/>
          <a:p>
            <a:fld id="{2C4E5342-E41B-1747-B27E-23EC6070FC59}" type="datetimeFigureOut">
              <a:rPr lang="en-GB" smtClean="0"/>
              <a:t>18/11/2020</a:t>
            </a:fld>
            <a:endParaRPr lang="en-GB"/>
          </a:p>
        </p:txBody>
      </p:sp>
      <p:sp>
        <p:nvSpPr>
          <p:cNvPr id="5" name="Footer Placeholder 4">
            <a:extLst>
              <a:ext uri="{FF2B5EF4-FFF2-40B4-BE49-F238E27FC236}">
                <a16:creationId xmlns:a16="http://schemas.microsoft.com/office/drawing/2014/main" id="{D9FF6E74-F7FF-B84A-9138-91B84CEFAF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0F0B03-F754-6F4D-95D3-F75B685458B5}"/>
              </a:ext>
            </a:extLst>
          </p:cNvPr>
          <p:cNvSpPr>
            <a:spLocks noGrp="1"/>
          </p:cNvSpPr>
          <p:nvPr>
            <p:ph type="sldNum" sz="quarter" idx="12"/>
          </p:nvPr>
        </p:nvSpPr>
        <p:spPr/>
        <p:txBody>
          <a:bodyPr/>
          <a:lstStyle/>
          <a:p>
            <a:fld id="{1E1D0378-5E66-A941-998B-222C2CCA865B}" type="slidenum">
              <a:rPr lang="en-GB" smtClean="0"/>
              <a:t>‹#›</a:t>
            </a:fld>
            <a:endParaRPr lang="en-GB"/>
          </a:p>
        </p:txBody>
      </p:sp>
    </p:spTree>
    <p:extLst>
      <p:ext uri="{BB962C8B-B14F-4D97-AF65-F5344CB8AC3E}">
        <p14:creationId xmlns:p14="http://schemas.microsoft.com/office/powerpoint/2010/main" val="13357632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89930-BA98-AD49-9A65-52680A89FFEB}"/>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1444841-AEF4-5548-A773-B7BEADAAD25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0ACB14D5-23BA-3342-9797-B87F397B9C6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72520181-B34B-164A-9344-686A951E4516}"/>
              </a:ext>
            </a:extLst>
          </p:cNvPr>
          <p:cNvSpPr>
            <a:spLocks noGrp="1"/>
          </p:cNvSpPr>
          <p:nvPr>
            <p:ph type="dt" sz="half" idx="10"/>
          </p:nvPr>
        </p:nvSpPr>
        <p:spPr/>
        <p:txBody>
          <a:bodyPr/>
          <a:lstStyle/>
          <a:p>
            <a:fld id="{2C4E5342-E41B-1747-B27E-23EC6070FC59}" type="datetimeFigureOut">
              <a:rPr lang="en-GB" smtClean="0"/>
              <a:t>18/11/2020</a:t>
            </a:fld>
            <a:endParaRPr lang="en-GB"/>
          </a:p>
        </p:txBody>
      </p:sp>
      <p:sp>
        <p:nvSpPr>
          <p:cNvPr id="6" name="Footer Placeholder 5">
            <a:extLst>
              <a:ext uri="{FF2B5EF4-FFF2-40B4-BE49-F238E27FC236}">
                <a16:creationId xmlns:a16="http://schemas.microsoft.com/office/drawing/2014/main" id="{49D22BB0-159A-1947-B705-FBF50BA7FA9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AC4091C-3B26-A645-B84B-DA5EA595CCCB}"/>
              </a:ext>
            </a:extLst>
          </p:cNvPr>
          <p:cNvSpPr>
            <a:spLocks noGrp="1"/>
          </p:cNvSpPr>
          <p:nvPr>
            <p:ph type="sldNum" sz="quarter" idx="12"/>
          </p:nvPr>
        </p:nvSpPr>
        <p:spPr/>
        <p:txBody>
          <a:bodyPr/>
          <a:lstStyle/>
          <a:p>
            <a:fld id="{1E1D0378-5E66-A941-998B-222C2CCA865B}" type="slidenum">
              <a:rPr lang="en-GB" smtClean="0"/>
              <a:t>‹#›</a:t>
            </a:fld>
            <a:endParaRPr lang="en-GB"/>
          </a:p>
        </p:txBody>
      </p:sp>
    </p:spTree>
    <p:extLst>
      <p:ext uri="{BB962C8B-B14F-4D97-AF65-F5344CB8AC3E}">
        <p14:creationId xmlns:p14="http://schemas.microsoft.com/office/powerpoint/2010/main" val="28823665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1ACB1-4888-AF41-85C3-77FC037B3BAA}"/>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83BF6C44-3BE6-9441-BD31-964E9FEB46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6AEB5F6-AF90-AA48-8E25-508FFE82E08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413623A2-2860-694B-8A3F-40146615E5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39C2C7B-DCFD-0748-8B3F-39A8B66B9E0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A02588C3-6849-1446-88DA-B637CE84A7F0}"/>
              </a:ext>
            </a:extLst>
          </p:cNvPr>
          <p:cNvSpPr>
            <a:spLocks noGrp="1"/>
          </p:cNvSpPr>
          <p:nvPr>
            <p:ph type="dt" sz="half" idx="10"/>
          </p:nvPr>
        </p:nvSpPr>
        <p:spPr/>
        <p:txBody>
          <a:bodyPr/>
          <a:lstStyle/>
          <a:p>
            <a:fld id="{2C4E5342-E41B-1747-B27E-23EC6070FC59}" type="datetimeFigureOut">
              <a:rPr lang="en-GB" smtClean="0"/>
              <a:t>18/11/2020</a:t>
            </a:fld>
            <a:endParaRPr lang="en-GB"/>
          </a:p>
        </p:txBody>
      </p:sp>
      <p:sp>
        <p:nvSpPr>
          <p:cNvPr id="8" name="Footer Placeholder 7">
            <a:extLst>
              <a:ext uri="{FF2B5EF4-FFF2-40B4-BE49-F238E27FC236}">
                <a16:creationId xmlns:a16="http://schemas.microsoft.com/office/drawing/2014/main" id="{27E6CB9A-94AF-704C-AF24-6A667D66B44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A4C0F6A-BB14-2148-972C-20C843FAAAF7}"/>
              </a:ext>
            </a:extLst>
          </p:cNvPr>
          <p:cNvSpPr>
            <a:spLocks noGrp="1"/>
          </p:cNvSpPr>
          <p:nvPr>
            <p:ph type="sldNum" sz="quarter" idx="12"/>
          </p:nvPr>
        </p:nvSpPr>
        <p:spPr/>
        <p:txBody>
          <a:bodyPr/>
          <a:lstStyle/>
          <a:p>
            <a:fld id="{1E1D0378-5E66-A941-998B-222C2CCA865B}" type="slidenum">
              <a:rPr lang="en-GB" smtClean="0"/>
              <a:t>‹#›</a:t>
            </a:fld>
            <a:endParaRPr lang="en-GB"/>
          </a:p>
        </p:txBody>
      </p:sp>
    </p:spTree>
    <p:extLst>
      <p:ext uri="{BB962C8B-B14F-4D97-AF65-F5344CB8AC3E}">
        <p14:creationId xmlns:p14="http://schemas.microsoft.com/office/powerpoint/2010/main" val="2384491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F25C6-F1D0-CA4C-B06C-622512C3008C}"/>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F93B886A-5AB2-6B47-9FBD-1F067D739E13}"/>
              </a:ext>
            </a:extLst>
          </p:cNvPr>
          <p:cNvSpPr>
            <a:spLocks noGrp="1"/>
          </p:cNvSpPr>
          <p:nvPr>
            <p:ph type="dt" sz="half" idx="10"/>
          </p:nvPr>
        </p:nvSpPr>
        <p:spPr/>
        <p:txBody>
          <a:bodyPr/>
          <a:lstStyle/>
          <a:p>
            <a:fld id="{2C4E5342-E41B-1747-B27E-23EC6070FC59}" type="datetimeFigureOut">
              <a:rPr lang="en-GB" smtClean="0"/>
              <a:t>18/11/2020</a:t>
            </a:fld>
            <a:endParaRPr lang="en-GB"/>
          </a:p>
        </p:txBody>
      </p:sp>
      <p:sp>
        <p:nvSpPr>
          <p:cNvPr id="4" name="Footer Placeholder 3">
            <a:extLst>
              <a:ext uri="{FF2B5EF4-FFF2-40B4-BE49-F238E27FC236}">
                <a16:creationId xmlns:a16="http://schemas.microsoft.com/office/drawing/2014/main" id="{8344C433-AAA6-6A44-B1E0-8BC9035BB97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80B4D79-7EE1-934B-B352-3EDEA94F4A5D}"/>
              </a:ext>
            </a:extLst>
          </p:cNvPr>
          <p:cNvSpPr>
            <a:spLocks noGrp="1"/>
          </p:cNvSpPr>
          <p:nvPr>
            <p:ph type="sldNum" sz="quarter" idx="12"/>
          </p:nvPr>
        </p:nvSpPr>
        <p:spPr/>
        <p:txBody>
          <a:bodyPr/>
          <a:lstStyle/>
          <a:p>
            <a:fld id="{1E1D0378-5E66-A941-998B-222C2CCA865B}" type="slidenum">
              <a:rPr lang="en-GB" smtClean="0"/>
              <a:t>‹#›</a:t>
            </a:fld>
            <a:endParaRPr lang="en-GB"/>
          </a:p>
        </p:txBody>
      </p:sp>
    </p:spTree>
    <p:extLst>
      <p:ext uri="{BB962C8B-B14F-4D97-AF65-F5344CB8AC3E}">
        <p14:creationId xmlns:p14="http://schemas.microsoft.com/office/powerpoint/2010/main" val="26089583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4058B9-6A49-B04B-877A-9B58BE0793F8}"/>
              </a:ext>
            </a:extLst>
          </p:cNvPr>
          <p:cNvSpPr>
            <a:spLocks noGrp="1"/>
          </p:cNvSpPr>
          <p:nvPr>
            <p:ph type="dt" sz="half" idx="10"/>
          </p:nvPr>
        </p:nvSpPr>
        <p:spPr/>
        <p:txBody>
          <a:bodyPr/>
          <a:lstStyle/>
          <a:p>
            <a:fld id="{2C4E5342-E41B-1747-B27E-23EC6070FC59}" type="datetimeFigureOut">
              <a:rPr lang="en-GB" smtClean="0"/>
              <a:t>18/11/2020</a:t>
            </a:fld>
            <a:endParaRPr lang="en-GB"/>
          </a:p>
        </p:txBody>
      </p:sp>
      <p:sp>
        <p:nvSpPr>
          <p:cNvPr id="3" name="Footer Placeholder 2">
            <a:extLst>
              <a:ext uri="{FF2B5EF4-FFF2-40B4-BE49-F238E27FC236}">
                <a16:creationId xmlns:a16="http://schemas.microsoft.com/office/drawing/2014/main" id="{8D6B1682-9A02-1C4A-9B8B-E2B4986BEF5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C037E0E-FD66-FD4E-B3E1-43656F46D456}"/>
              </a:ext>
            </a:extLst>
          </p:cNvPr>
          <p:cNvSpPr>
            <a:spLocks noGrp="1"/>
          </p:cNvSpPr>
          <p:nvPr>
            <p:ph type="sldNum" sz="quarter" idx="12"/>
          </p:nvPr>
        </p:nvSpPr>
        <p:spPr/>
        <p:txBody>
          <a:bodyPr/>
          <a:lstStyle/>
          <a:p>
            <a:fld id="{1E1D0378-5E66-A941-998B-222C2CCA865B}" type="slidenum">
              <a:rPr lang="en-GB" smtClean="0"/>
              <a:t>‹#›</a:t>
            </a:fld>
            <a:endParaRPr lang="en-GB"/>
          </a:p>
        </p:txBody>
      </p:sp>
    </p:spTree>
    <p:extLst>
      <p:ext uri="{BB962C8B-B14F-4D97-AF65-F5344CB8AC3E}">
        <p14:creationId xmlns:p14="http://schemas.microsoft.com/office/powerpoint/2010/main" val="41635606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900A1-961F-5141-93F6-6D134328A92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00DF652A-B5DA-DD4E-BC60-65C77A551D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FC310064-C11F-7C4E-9726-C746E6D22B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FB79921-622E-884D-BDEC-FB63C518DFE1}"/>
              </a:ext>
            </a:extLst>
          </p:cNvPr>
          <p:cNvSpPr>
            <a:spLocks noGrp="1"/>
          </p:cNvSpPr>
          <p:nvPr>
            <p:ph type="dt" sz="half" idx="10"/>
          </p:nvPr>
        </p:nvSpPr>
        <p:spPr/>
        <p:txBody>
          <a:bodyPr/>
          <a:lstStyle/>
          <a:p>
            <a:fld id="{2C4E5342-E41B-1747-B27E-23EC6070FC59}" type="datetimeFigureOut">
              <a:rPr lang="en-GB" smtClean="0"/>
              <a:t>18/11/2020</a:t>
            </a:fld>
            <a:endParaRPr lang="en-GB"/>
          </a:p>
        </p:txBody>
      </p:sp>
      <p:sp>
        <p:nvSpPr>
          <p:cNvPr id="6" name="Footer Placeholder 5">
            <a:extLst>
              <a:ext uri="{FF2B5EF4-FFF2-40B4-BE49-F238E27FC236}">
                <a16:creationId xmlns:a16="http://schemas.microsoft.com/office/drawing/2014/main" id="{646FFF8E-625A-EF4E-AC58-2A5CB6494F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C647027-5A44-DD4B-A28B-B938B242E222}"/>
              </a:ext>
            </a:extLst>
          </p:cNvPr>
          <p:cNvSpPr>
            <a:spLocks noGrp="1"/>
          </p:cNvSpPr>
          <p:nvPr>
            <p:ph type="sldNum" sz="quarter" idx="12"/>
          </p:nvPr>
        </p:nvSpPr>
        <p:spPr/>
        <p:txBody>
          <a:bodyPr/>
          <a:lstStyle/>
          <a:p>
            <a:fld id="{1E1D0378-5E66-A941-998B-222C2CCA865B}" type="slidenum">
              <a:rPr lang="en-GB" smtClean="0"/>
              <a:t>‹#›</a:t>
            </a:fld>
            <a:endParaRPr lang="en-GB"/>
          </a:p>
        </p:txBody>
      </p:sp>
    </p:spTree>
    <p:extLst>
      <p:ext uri="{BB962C8B-B14F-4D97-AF65-F5344CB8AC3E}">
        <p14:creationId xmlns:p14="http://schemas.microsoft.com/office/powerpoint/2010/main" val="859487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91F9D-91E1-7143-8C78-11BC967B692D}"/>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DA435F2-901B-AF46-973D-5D2C4D8633D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3DD2E26-1CC6-E143-B93F-2DD32F9FBCA5}"/>
              </a:ext>
            </a:extLst>
          </p:cNvPr>
          <p:cNvSpPr>
            <a:spLocks noGrp="1"/>
          </p:cNvSpPr>
          <p:nvPr>
            <p:ph type="dt" sz="half" idx="10"/>
          </p:nvPr>
        </p:nvSpPr>
        <p:spPr/>
        <p:txBody>
          <a:bodyPr/>
          <a:lstStyle/>
          <a:p>
            <a:fld id="{2C4E5342-E41B-1747-B27E-23EC6070FC59}" type="datetimeFigureOut">
              <a:rPr lang="en-GB" smtClean="0"/>
              <a:t>18/11/2020</a:t>
            </a:fld>
            <a:endParaRPr lang="en-GB"/>
          </a:p>
        </p:txBody>
      </p:sp>
      <p:sp>
        <p:nvSpPr>
          <p:cNvPr id="5" name="Footer Placeholder 4">
            <a:extLst>
              <a:ext uri="{FF2B5EF4-FFF2-40B4-BE49-F238E27FC236}">
                <a16:creationId xmlns:a16="http://schemas.microsoft.com/office/drawing/2014/main" id="{DF5A6208-9372-2846-93AC-D77298A9AE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04CBBF-B5E7-EE41-A08A-615868B9F2C2}"/>
              </a:ext>
            </a:extLst>
          </p:cNvPr>
          <p:cNvSpPr>
            <a:spLocks noGrp="1"/>
          </p:cNvSpPr>
          <p:nvPr>
            <p:ph type="sldNum" sz="quarter" idx="12"/>
          </p:nvPr>
        </p:nvSpPr>
        <p:spPr/>
        <p:txBody>
          <a:bodyPr/>
          <a:lstStyle/>
          <a:p>
            <a:fld id="{1E1D0378-5E66-A941-998B-222C2CCA865B}" type="slidenum">
              <a:rPr lang="en-GB" smtClean="0"/>
              <a:t>‹#›</a:t>
            </a:fld>
            <a:endParaRPr lang="en-GB"/>
          </a:p>
        </p:txBody>
      </p:sp>
      <p:pic>
        <p:nvPicPr>
          <p:cNvPr id="7" name="Picture 6">
            <a:extLst>
              <a:ext uri="{FF2B5EF4-FFF2-40B4-BE49-F238E27FC236}">
                <a16:creationId xmlns:a16="http://schemas.microsoft.com/office/drawing/2014/main" id="{7060851E-AD94-4895-B76A-AB19D8210B10}"/>
              </a:ext>
            </a:extLst>
          </p:cNvPr>
          <p:cNvPicPr>
            <a:picLocks noChangeAspect="1"/>
          </p:cNvPicPr>
          <p:nvPr userDrawn="1"/>
        </p:nvPicPr>
        <p:blipFill>
          <a:blip r:embed="rId2"/>
          <a:stretch>
            <a:fillRect/>
          </a:stretch>
        </p:blipFill>
        <p:spPr>
          <a:xfrm>
            <a:off x="158396" y="6636050"/>
            <a:ext cx="1359608" cy="170850"/>
          </a:xfrm>
          <a:prstGeom prst="rect">
            <a:avLst/>
          </a:prstGeom>
        </p:spPr>
      </p:pic>
    </p:spTree>
    <p:extLst>
      <p:ext uri="{BB962C8B-B14F-4D97-AF65-F5344CB8AC3E}">
        <p14:creationId xmlns:p14="http://schemas.microsoft.com/office/powerpoint/2010/main" val="29978046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F1676-1837-1B45-87C0-6EF4848982A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AF012220-6FD1-0647-9C8D-68AF81D6C9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CA16DA1-98A9-AF40-9F68-2302856D6D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C59DA7D-9DC4-3242-9CA8-25315C981158}"/>
              </a:ext>
            </a:extLst>
          </p:cNvPr>
          <p:cNvSpPr>
            <a:spLocks noGrp="1"/>
          </p:cNvSpPr>
          <p:nvPr>
            <p:ph type="dt" sz="half" idx="10"/>
          </p:nvPr>
        </p:nvSpPr>
        <p:spPr/>
        <p:txBody>
          <a:bodyPr/>
          <a:lstStyle/>
          <a:p>
            <a:fld id="{2C4E5342-E41B-1747-B27E-23EC6070FC59}" type="datetimeFigureOut">
              <a:rPr lang="en-GB" smtClean="0"/>
              <a:t>18/11/2020</a:t>
            </a:fld>
            <a:endParaRPr lang="en-GB"/>
          </a:p>
        </p:txBody>
      </p:sp>
      <p:sp>
        <p:nvSpPr>
          <p:cNvPr id="6" name="Footer Placeholder 5">
            <a:extLst>
              <a:ext uri="{FF2B5EF4-FFF2-40B4-BE49-F238E27FC236}">
                <a16:creationId xmlns:a16="http://schemas.microsoft.com/office/drawing/2014/main" id="{E672263C-5126-5B4E-BB02-8237DA63AD2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33A4CB0-C383-6C4E-9F5B-E6FF9031418D}"/>
              </a:ext>
            </a:extLst>
          </p:cNvPr>
          <p:cNvSpPr>
            <a:spLocks noGrp="1"/>
          </p:cNvSpPr>
          <p:nvPr>
            <p:ph type="sldNum" sz="quarter" idx="12"/>
          </p:nvPr>
        </p:nvSpPr>
        <p:spPr/>
        <p:txBody>
          <a:bodyPr/>
          <a:lstStyle/>
          <a:p>
            <a:fld id="{1E1D0378-5E66-A941-998B-222C2CCA865B}" type="slidenum">
              <a:rPr lang="en-GB" smtClean="0"/>
              <a:t>‹#›</a:t>
            </a:fld>
            <a:endParaRPr lang="en-GB"/>
          </a:p>
        </p:txBody>
      </p:sp>
    </p:spTree>
    <p:extLst>
      <p:ext uri="{BB962C8B-B14F-4D97-AF65-F5344CB8AC3E}">
        <p14:creationId xmlns:p14="http://schemas.microsoft.com/office/powerpoint/2010/main" val="39080503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74AFD-926A-294F-B1CB-B4E42900844A}"/>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D65DA0E1-B85E-7245-9E78-39FC383EF7D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4518525-DECD-F346-A664-1B4E543B0CA6}"/>
              </a:ext>
            </a:extLst>
          </p:cNvPr>
          <p:cNvSpPr>
            <a:spLocks noGrp="1"/>
          </p:cNvSpPr>
          <p:nvPr>
            <p:ph type="dt" sz="half" idx="10"/>
          </p:nvPr>
        </p:nvSpPr>
        <p:spPr/>
        <p:txBody>
          <a:bodyPr/>
          <a:lstStyle/>
          <a:p>
            <a:fld id="{2C4E5342-E41B-1747-B27E-23EC6070FC59}" type="datetimeFigureOut">
              <a:rPr lang="en-GB" smtClean="0"/>
              <a:t>18/11/2020</a:t>
            </a:fld>
            <a:endParaRPr lang="en-GB"/>
          </a:p>
        </p:txBody>
      </p:sp>
      <p:sp>
        <p:nvSpPr>
          <p:cNvPr id="5" name="Footer Placeholder 4">
            <a:extLst>
              <a:ext uri="{FF2B5EF4-FFF2-40B4-BE49-F238E27FC236}">
                <a16:creationId xmlns:a16="http://schemas.microsoft.com/office/drawing/2014/main" id="{C319778F-8E70-6B41-BA87-E393DBDC6F8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F043757-797F-4D45-93CF-6C26F9591455}"/>
              </a:ext>
            </a:extLst>
          </p:cNvPr>
          <p:cNvSpPr>
            <a:spLocks noGrp="1"/>
          </p:cNvSpPr>
          <p:nvPr>
            <p:ph type="sldNum" sz="quarter" idx="12"/>
          </p:nvPr>
        </p:nvSpPr>
        <p:spPr/>
        <p:txBody>
          <a:bodyPr/>
          <a:lstStyle/>
          <a:p>
            <a:fld id="{1E1D0378-5E66-A941-998B-222C2CCA865B}" type="slidenum">
              <a:rPr lang="en-GB" smtClean="0"/>
              <a:t>‹#›</a:t>
            </a:fld>
            <a:endParaRPr lang="en-GB"/>
          </a:p>
        </p:txBody>
      </p:sp>
    </p:spTree>
    <p:extLst>
      <p:ext uri="{BB962C8B-B14F-4D97-AF65-F5344CB8AC3E}">
        <p14:creationId xmlns:p14="http://schemas.microsoft.com/office/powerpoint/2010/main" val="7782910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FA7AAE-C078-734D-B71C-4D7DC862541B}"/>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EC83E435-423C-C048-B3BF-76BAE851A1C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570FD7D-75D9-E24C-A5F5-EA717CC5197C}"/>
              </a:ext>
            </a:extLst>
          </p:cNvPr>
          <p:cNvSpPr>
            <a:spLocks noGrp="1"/>
          </p:cNvSpPr>
          <p:nvPr>
            <p:ph type="dt" sz="half" idx="10"/>
          </p:nvPr>
        </p:nvSpPr>
        <p:spPr/>
        <p:txBody>
          <a:bodyPr/>
          <a:lstStyle/>
          <a:p>
            <a:fld id="{2C4E5342-E41B-1747-B27E-23EC6070FC59}" type="datetimeFigureOut">
              <a:rPr lang="en-GB" smtClean="0"/>
              <a:t>18/11/2020</a:t>
            </a:fld>
            <a:endParaRPr lang="en-GB"/>
          </a:p>
        </p:txBody>
      </p:sp>
      <p:sp>
        <p:nvSpPr>
          <p:cNvPr id="5" name="Footer Placeholder 4">
            <a:extLst>
              <a:ext uri="{FF2B5EF4-FFF2-40B4-BE49-F238E27FC236}">
                <a16:creationId xmlns:a16="http://schemas.microsoft.com/office/drawing/2014/main" id="{92698C72-5303-DF4A-9152-72D488B65F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08C7031-DE6C-FC4D-9AF5-D94826EB7931}"/>
              </a:ext>
            </a:extLst>
          </p:cNvPr>
          <p:cNvSpPr>
            <a:spLocks noGrp="1"/>
          </p:cNvSpPr>
          <p:nvPr>
            <p:ph type="sldNum" sz="quarter" idx="12"/>
          </p:nvPr>
        </p:nvSpPr>
        <p:spPr/>
        <p:txBody>
          <a:bodyPr/>
          <a:lstStyle/>
          <a:p>
            <a:fld id="{1E1D0378-5E66-A941-998B-222C2CCA865B}" type="slidenum">
              <a:rPr lang="en-GB" smtClean="0"/>
              <a:t>‹#›</a:t>
            </a:fld>
            <a:endParaRPr lang="en-GB"/>
          </a:p>
        </p:txBody>
      </p:sp>
    </p:spTree>
    <p:extLst>
      <p:ext uri="{BB962C8B-B14F-4D97-AF65-F5344CB8AC3E}">
        <p14:creationId xmlns:p14="http://schemas.microsoft.com/office/powerpoint/2010/main" val="2379801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45ED0-E83F-3449-86EE-FD158A95452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F6BED35A-B375-9241-88FF-42E05B3E58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10E45D6-3008-004F-A63E-493A1B8FE119}"/>
              </a:ext>
            </a:extLst>
          </p:cNvPr>
          <p:cNvSpPr>
            <a:spLocks noGrp="1"/>
          </p:cNvSpPr>
          <p:nvPr>
            <p:ph type="dt" sz="half" idx="10"/>
          </p:nvPr>
        </p:nvSpPr>
        <p:spPr/>
        <p:txBody>
          <a:bodyPr/>
          <a:lstStyle/>
          <a:p>
            <a:fld id="{2C4E5342-E41B-1747-B27E-23EC6070FC59}" type="datetimeFigureOut">
              <a:rPr lang="en-GB" smtClean="0"/>
              <a:t>18/11/2020</a:t>
            </a:fld>
            <a:endParaRPr lang="en-GB"/>
          </a:p>
        </p:txBody>
      </p:sp>
      <p:sp>
        <p:nvSpPr>
          <p:cNvPr id="5" name="Footer Placeholder 4">
            <a:extLst>
              <a:ext uri="{FF2B5EF4-FFF2-40B4-BE49-F238E27FC236}">
                <a16:creationId xmlns:a16="http://schemas.microsoft.com/office/drawing/2014/main" id="{D9FF6E74-F7FF-B84A-9138-91B84CEFAF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0F0B03-F754-6F4D-95D3-F75B685458B5}"/>
              </a:ext>
            </a:extLst>
          </p:cNvPr>
          <p:cNvSpPr>
            <a:spLocks noGrp="1"/>
          </p:cNvSpPr>
          <p:nvPr>
            <p:ph type="sldNum" sz="quarter" idx="12"/>
          </p:nvPr>
        </p:nvSpPr>
        <p:spPr/>
        <p:txBody>
          <a:bodyPr/>
          <a:lstStyle/>
          <a:p>
            <a:fld id="{1E1D0378-5E66-A941-998B-222C2CCA865B}" type="slidenum">
              <a:rPr lang="en-GB" smtClean="0"/>
              <a:t>‹#›</a:t>
            </a:fld>
            <a:endParaRPr lang="en-GB"/>
          </a:p>
        </p:txBody>
      </p:sp>
    </p:spTree>
    <p:extLst>
      <p:ext uri="{BB962C8B-B14F-4D97-AF65-F5344CB8AC3E}">
        <p14:creationId xmlns:p14="http://schemas.microsoft.com/office/powerpoint/2010/main" val="1587717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89930-BA98-AD49-9A65-52680A89FFEB}"/>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1444841-AEF4-5548-A773-B7BEADAAD25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0ACB14D5-23BA-3342-9797-B87F397B9C6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72520181-B34B-164A-9344-686A951E4516}"/>
              </a:ext>
            </a:extLst>
          </p:cNvPr>
          <p:cNvSpPr>
            <a:spLocks noGrp="1"/>
          </p:cNvSpPr>
          <p:nvPr>
            <p:ph type="dt" sz="half" idx="10"/>
          </p:nvPr>
        </p:nvSpPr>
        <p:spPr/>
        <p:txBody>
          <a:bodyPr/>
          <a:lstStyle/>
          <a:p>
            <a:fld id="{2C4E5342-E41B-1747-B27E-23EC6070FC59}" type="datetimeFigureOut">
              <a:rPr lang="en-GB" smtClean="0"/>
              <a:t>18/11/2020</a:t>
            </a:fld>
            <a:endParaRPr lang="en-GB"/>
          </a:p>
        </p:txBody>
      </p:sp>
      <p:sp>
        <p:nvSpPr>
          <p:cNvPr id="6" name="Footer Placeholder 5">
            <a:extLst>
              <a:ext uri="{FF2B5EF4-FFF2-40B4-BE49-F238E27FC236}">
                <a16:creationId xmlns:a16="http://schemas.microsoft.com/office/drawing/2014/main" id="{49D22BB0-159A-1947-B705-FBF50BA7FA9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AC4091C-3B26-A645-B84B-DA5EA595CCCB}"/>
              </a:ext>
            </a:extLst>
          </p:cNvPr>
          <p:cNvSpPr>
            <a:spLocks noGrp="1"/>
          </p:cNvSpPr>
          <p:nvPr>
            <p:ph type="sldNum" sz="quarter" idx="12"/>
          </p:nvPr>
        </p:nvSpPr>
        <p:spPr/>
        <p:txBody>
          <a:bodyPr/>
          <a:lstStyle/>
          <a:p>
            <a:fld id="{1E1D0378-5E66-A941-998B-222C2CCA865B}" type="slidenum">
              <a:rPr lang="en-GB" smtClean="0"/>
              <a:t>‹#›</a:t>
            </a:fld>
            <a:endParaRPr lang="en-GB"/>
          </a:p>
        </p:txBody>
      </p:sp>
      <p:pic>
        <p:nvPicPr>
          <p:cNvPr id="8" name="Picture 7">
            <a:extLst>
              <a:ext uri="{FF2B5EF4-FFF2-40B4-BE49-F238E27FC236}">
                <a16:creationId xmlns:a16="http://schemas.microsoft.com/office/drawing/2014/main" id="{D7619FFB-91B5-4C4B-A5AB-B3AF80405B2E}"/>
              </a:ext>
            </a:extLst>
          </p:cNvPr>
          <p:cNvPicPr>
            <a:picLocks noChangeAspect="1"/>
          </p:cNvPicPr>
          <p:nvPr userDrawn="1"/>
        </p:nvPicPr>
        <p:blipFill>
          <a:blip r:embed="rId2"/>
          <a:stretch>
            <a:fillRect/>
          </a:stretch>
        </p:blipFill>
        <p:spPr>
          <a:xfrm>
            <a:off x="158396" y="6636050"/>
            <a:ext cx="1359608" cy="170850"/>
          </a:xfrm>
          <a:prstGeom prst="rect">
            <a:avLst/>
          </a:prstGeom>
        </p:spPr>
      </p:pic>
    </p:spTree>
    <p:extLst>
      <p:ext uri="{BB962C8B-B14F-4D97-AF65-F5344CB8AC3E}">
        <p14:creationId xmlns:p14="http://schemas.microsoft.com/office/powerpoint/2010/main" val="215735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1ACB1-4888-AF41-85C3-77FC037B3BAA}"/>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83BF6C44-3BE6-9441-BD31-964E9FEB46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6AEB5F6-AF90-AA48-8E25-508FFE82E08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413623A2-2860-694B-8A3F-40146615E5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39C2C7B-DCFD-0748-8B3F-39A8B66B9E0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A02588C3-6849-1446-88DA-B637CE84A7F0}"/>
              </a:ext>
            </a:extLst>
          </p:cNvPr>
          <p:cNvSpPr>
            <a:spLocks noGrp="1"/>
          </p:cNvSpPr>
          <p:nvPr>
            <p:ph type="dt" sz="half" idx="10"/>
          </p:nvPr>
        </p:nvSpPr>
        <p:spPr/>
        <p:txBody>
          <a:bodyPr/>
          <a:lstStyle/>
          <a:p>
            <a:fld id="{2C4E5342-E41B-1747-B27E-23EC6070FC59}" type="datetimeFigureOut">
              <a:rPr lang="en-GB" smtClean="0"/>
              <a:t>18/11/2020</a:t>
            </a:fld>
            <a:endParaRPr lang="en-GB"/>
          </a:p>
        </p:txBody>
      </p:sp>
      <p:sp>
        <p:nvSpPr>
          <p:cNvPr id="8" name="Footer Placeholder 7">
            <a:extLst>
              <a:ext uri="{FF2B5EF4-FFF2-40B4-BE49-F238E27FC236}">
                <a16:creationId xmlns:a16="http://schemas.microsoft.com/office/drawing/2014/main" id="{27E6CB9A-94AF-704C-AF24-6A667D66B44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A4C0F6A-BB14-2148-972C-20C843FAAAF7}"/>
              </a:ext>
            </a:extLst>
          </p:cNvPr>
          <p:cNvSpPr>
            <a:spLocks noGrp="1"/>
          </p:cNvSpPr>
          <p:nvPr>
            <p:ph type="sldNum" sz="quarter" idx="12"/>
          </p:nvPr>
        </p:nvSpPr>
        <p:spPr/>
        <p:txBody>
          <a:bodyPr/>
          <a:lstStyle/>
          <a:p>
            <a:fld id="{1E1D0378-5E66-A941-998B-222C2CCA865B}" type="slidenum">
              <a:rPr lang="en-GB" smtClean="0"/>
              <a:t>‹#›</a:t>
            </a:fld>
            <a:endParaRPr lang="en-GB"/>
          </a:p>
        </p:txBody>
      </p:sp>
      <p:pic>
        <p:nvPicPr>
          <p:cNvPr id="10" name="Picture 9">
            <a:extLst>
              <a:ext uri="{FF2B5EF4-FFF2-40B4-BE49-F238E27FC236}">
                <a16:creationId xmlns:a16="http://schemas.microsoft.com/office/drawing/2014/main" id="{8FC0AFA9-D2A1-42D7-93E9-BDD3FD5BAE51}"/>
              </a:ext>
            </a:extLst>
          </p:cNvPr>
          <p:cNvPicPr>
            <a:picLocks noChangeAspect="1"/>
          </p:cNvPicPr>
          <p:nvPr userDrawn="1"/>
        </p:nvPicPr>
        <p:blipFill>
          <a:blip r:embed="rId2"/>
          <a:stretch>
            <a:fillRect/>
          </a:stretch>
        </p:blipFill>
        <p:spPr>
          <a:xfrm>
            <a:off x="158396" y="6636050"/>
            <a:ext cx="1359608" cy="170850"/>
          </a:xfrm>
          <a:prstGeom prst="rect">
            <a:avLst/>
          </a:prstGeom>
        </p:spPr>
      </p:pic>
    </p:spTree>
    <p:extLst>
      <p:ext uri="{BB962C8B-B14F-4D97-AF65-F5344CB8AC3E}">
        <p14:creationId xmlns:p14="http://schemas.microsoft.com/office/powerpoint/2010/main" val="145821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F25C6-F1D0-CA4C-B06C-622512C3008C}"/>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F93B886A-5AB2-6B47-9FBD-1F067D739E13}"/>
              </a:ext>
            </a:extLst>
          </p:cNvPr>
          <p:cNvSpPr>
            <a:spLocks noGrp="1"/>
          </p:cNvSpPr>
          <p:nvPr>
            <p:ph type="dt" sz="half" idx="10"/>
          </p:nvPr>
        </p:nvSpPr>
        <p:spPr/>
        <p:txBody>
          <a:bodyPr/>
          <a:lstStyle/>
          <a:p>
            <a:fld id="{2C4E5342-E41B-1747-B27E-23EC6070FC59}" type="datetimeFigureOut">
              <a:rPr lang="en-GB" smtClean="0"/>
              <a:t>18/11/2020</a:t>
            </a:fld>
            <a:endParaRPr lang="en-GB"/>
          </a:p>
        </p:txBody>
      </p:sp>
      <p:sp>
        <p:nvSpPr>
          <p:cNvPr id="4" name="Footer Placeholder 3">
            <a:extLst>
              <a:ext uri="{FF2B5EF4-FFF2-40B4-BE49-F238E27FC236}">
                <a16:creationId xmlns:a16="http://schemas.microsoft.com/office/drawing/2014/main" id="{8344C433-AAA6-6A44-B1E0-8BC9035BB97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80B4D79-7EE1-934B-B352-3EDEA94F4A5D}"/>
              </a:ext>
            </a:extLst>
          </p:cNvPr>
          <p:cNvSpPr>
            <a:spLocks noGrp="1"/>
          </p:cNvSpPr>
          <p:nvPr>
            <p:ph type="sldNum" sz="quarter" idx="12"/>
          </p:nvPr>
        </p:nvSpPr>
        <p:spPr/>
        <p:txBody>
          <a:bodyPr/>
          <a:lstStyle/>
          <a:p>
            <a:fld id="{1E1D0378-5E66-A941-998B-222C2CCA865B}" type="slidenum">
              <a:rPr lang="en-GB" smtClean="0"/>
              <a:t>‹#›</a:t>
            </a:fld>
            <a:endParaRPr lang="en-GB"/>
          </a:p>
        </p:txBody>
      </p:sp>
      <p:pic>
        <p:nvPicPr>
          <p:cNvPr id="6" name="Picture 5">
            <a:extLst>
              <a:ext uri="{FF2B5EF4-FFF2-40B4-BE49-F238E27FC236}">
                <a16:creationId xmlns:a16="http://schemas.microsoft.com/office/drawing/2014/main" id="{0AD2A8FC-8101-4373-9B90-D0EB2DE8AC65}"/>
              </a:ext>
            </a:extLst>
          </p:cNvPr>
          <p:cNvPicPr>
            <a:picLocks noChangeAspect="1"/>
          </p:cNvPicPr>
          <p:nvPr userDrawn="1"/>
        </p:nvPicPr>
        <p:blipFill>
          <a:blip r:embed="rId2"/>
          <a:stretch>
            <a:fillRect/>
          </a:stretch>
        </p:blipFill>
        <p:spPr>
          <a:xfrm>
            <a:off x="158396" y="6636050"/>
            <a:ext cx="1359608" cy="170850"/>
          </a:xfrm>
          <a:prstGeom prst="rect">
            <a:avLst/>
          </a:prstGeom>
        </p:spPr>
      </p:pic>
    </p:spTree>
    <p:extLst>
      <p:ext uri="{BB962C8B-B14F-4D97-AF65-F5344CB8AC3E}">
        <p14:creationId xmlns:p14="http://schemas.microsoft.com/office/powerpoint/2010/main" val="655408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4058B9-6A49-B04B-877A-9B58BE0793F8}"/>
              </a:ext>
            </a:extLst>
          </p:cNvPr>
          <p:cNvSpPr>
            <a:spLocks noGrp="1"/>
          </p:cNvSpPr>
          <p:nvPr>
            <p:ph type="dt" sz="half" idx="10"/>
          </p:nvPr>
        </p:nvSpPr>
        <p:spPr/>
        <p:txBody>
          <a:bodyPr/>
          <a:lstStyle/>
          <a:p>
            <a:fld id="{2C4E5342-E41B-1747-B27E-23EC6070FC59}" type="datetimeFigureOut">
              <a:rPr lang="en-GB" smtClean="0"/>
              <a:t>18/11/2020</a:t>
            </a:fld>
            <a:endParaRPr lang="en-GB"/>
          </a:p>
        </p:txBody>
      </p:sp>
      <p:sp>
        <p:nvSpPr>
          <p:cNvPr id="3" name="Footer Placeholder 2">
            <a:extLst>
              <a:ext uri="{FF2B5EF4-FFF2-40B4-BE49-F238E27FC236}">
                <a16:creationId xmlns:a16="http://schemas.microsoft.com/office/drawing/2014/main" id="{8D6B1682-9A02-1C4A-9B8B-E2B4986BEF5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C037E0E-FD66-FD4E-B3E1-43656F46D456}"/>
              </a:ext>
            </a:extLst>
          </p:cNvPr>
          <p:cNvSpPr>
            <a:spLocks noGrp="1"/>
          </p:cNvSpPr>
          <p:nvPr>
            <p:ph type="sldNum" sz="quarter" idx="12"/>
          </p:nvPr>
        </p:nvSpPr>
        <p:spPr/>
        <p:txBody>
          <a:bodyPr/>
          <a:lstStyle/>
          <a:p>
            <a:fld id="{1E1D0378-5E66-A941-998B-222C2CCA865B}" type="slidenum">
              <a:rPr lang="en-GB" smtClean="0"/>
              <a:t>‹#›</a:t>
            </a:fld>
            <a:endParaRPr lang="en-GB"/>
          </a:p>
        </p:txBody>
      </p:sp>
      <p:pic>
        <p:nvPicPr>
          <p:cNvPr id="5" name="Picture 4">
            <a:extLst>
              <a:ext uri="{FF2B5EF4-FFF2-40B4-BE49-F238E27FC236}">
                <a16:creationId xmlns:a16="http://schemas.microsoft.com/office/drawing/2014/main" id="{E81522D5-7769-4036-BBDB-C8ECF19F0D17}"/>
              </a:ext>
            </a:extLst>
          </p:cNvPr>
          <p:cNvPicPr>
            <a:picLocks noChangeAspect="1"/>
          </p:cNvPicPr>
          <p:nvPr userDrawn="1"/>
        </p:nvPicPr>
        <p:blipFill>
          <a:blip r:embed="rId2"/>
          <a:stretch>
            <a:fillRect/>
          </a:stretch>
        </p:blipFill>
        <p:spPr>
          <a:xfrm>
            <a:off x="158396" y="6636050"/>
            <a:ext cx="1359608" cy="170850"/>
          </a:xfrm>
          <a:prstGeom prst="rect">
            <a:avLst/>
          </a:prstGeom>
        </p:spPr>
      </p:pic>
    </p:spTree>
    <p:extLst>
      <p:ext uri="{BB962C8B-B14F-4D97-AF65-F5344CB8AC3E}">
        <p14:creationId xmlns:p14="http://schemas.microsoft.com/office/powerpoint/2010/main" val="2192203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900A1-961F-5141-93F6-6D134328A92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00DF652A-B5DA-DD4E-BC60-65C77A551D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FC310064-C11F-7C4E-9726-C746E6D22B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FB79921-622E-884D-BDEC-FB63C518DFE1}"/>
              </a:ext>
            </a:extLst>
          </p:cNvPr>
          <p:cNvSpPr>
            <a:spLocks noGrp="1"/>
          </p:cNvSpPr>
          <p:nvPr>
            <p:ph type="dt" sz="half" idx="10"/>
          </p:nvPr>
        </p:nvSpPr>
        <p:spPr/>
        <p:txBody>
          <a:bodyPr/>
          <a:lstStyle/>
          <a:p>
            <a:fld id="{2C4E5342-E41B-1747-B27E-23EC6070FC59}" type="datetimeFigureOut">
              <a:rPr lang="en-GB" smtClean="0"/>
              <a:t>18/11/2020</a:t>
            </a:fld>
            <a:endParaRPr lang="en-GB"/>
          </a:p>
        </p:txBody>
      </p:sp>
      <p:sp>
        <p:nvSpPr>
          <p:cNvPr id="6" name="Footer Placeholder 5">
            <a:extLst>
              <a:ext uri="{FF2B5EF4-FFF2-40B4-BE49-F238E27FC236}">
                <a16:creationId xmlns:a16="http://schemas.microsoft.com/office/drawing/2014/main" id="{646FFF8E-625A-EF4E-AC58-2A5CB6494F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C647027-5A44-DD4B-A28B-B938B242E222}"/>
              </a:ext>
            </a:extLst>
          </p:cNvPr>
          <p:cNvSpPr>
            <a:spLocks noGrp="1"/>
          </p:cNvSpPr>
          <p:nvPr>
            <p:ph type="sldNum" sz="quarter" idx="12"/>
          </p:nvPr>
        </p:nvSpPr>
        <p:spPr/>
        <p:txBody>
          <a:bodyPr/>
          <a:lstStyle/>
          <a:p>
            <a:fld id="{1E1D0378-5E66-A941-998B-222C2CCA865B}" type="slidenum">
              <a:rPr lang="en-GB" smtClean="0"/>
              <a:t>‹#›</a:t>
            </a:fld>
            <a:endParaRPr lang="en-GB"/>
          </a:p>
        </p:txBody>
      </p:sp>
      <p:pic>
        <p:nvPicPr>
          <p:cNvPr id="8" name="Picture 7">
            <a:extLst>
              <a:ext uri="{FF2B5EF4-FFF2-40B4-BE49-F238E27FC236}">
                <a16:creationId xmlns:a16="http://schemas.microsoft.com/office/drawing/2014/main" id="{11D47AFC-B3F1-4F78-B4FB-6CB4189D957D}"/>
              </a:ext>
            </a:extLst>
          </p:cNvPr>
          <p:cNvPicPr>
            <a:picLocks noChangeAspect="1"/>
          </p:cNvPicPr>
          <p:nvPr userDrawn="1"/>
        </p:nvPicPr>
        <p:blipFill>
          <a:blip r:embed="rId2"/>
          <a:stretch>
            <a:fillRect/>
          </a:stretch>
        </p:blipFill>
        <p:spPr>
          <a:xfrm>
            <a:off x="158396" y="6636050"/>
            <a:ext cx="1359608" cy="170850"/>
          </a:xfrm>
          <a:prstGeom prst="rect">
            <a:avLst/>
          </a:prstGeom>
        </p:spPr>
      </p:pic>
    </p:spTree>
    <p:extLst>
      <p:ext uri="{BB962C8B-B14F-4D97-AF65-F5344CB8AC3E}">
        <p14:creationId xmlns:p14="http://schemas.microsoft.com/office/powerpoint/2010/main" val="2553793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F1676-1837-1B45-87C0-6EF4848982A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AF012220-6FD1-0647-9C8D-68AF81D6C9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CA16DA1-98A9-AF40-9F68-2302856D6D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C59DA7D-9DC4-3242-9CA8-25315C981158}"/>
              </a:ext>
            </a:extLst>
          </p:cNvPr>
          <p:cNvSpPr>
            <a:spLocks noGrp="1"/>
          </p:cNvSpPr>
          <p:nvPr>
            <p:ph type="dt" sz="half" idx="10"/>
          </p:nvPr>
        </p:nvSpPr>
        <p:spPr/>
        <p:txBody>
          <a:bodyPr/>
          <a:lstStyle/>
          <a:p>
            <a:fld id="{2C4E5342-E41B-1747-B27E-23EC6070FC59}" type="datetimeFigureOut">
              <a:rPr lang="en-GB" smtClean="0"/>
              <a:t>18/11/2020</a:t>
            </a:fld>
            <a:endParaRPr lang="en-GB"/>
          </a:p>
        </p:txBody>
      </p:sp>
      <p:sp>
        <p:nvSpPr>
          <p:cNvPr id="6" name="Footer Placeholder 5">
            <a:extLst>
              <a:ext uri="{FF2B5EF4-FFF2-40B4-BE49-F238E27FC236}">
                <a16:creationId xmlns:a16="http://schemas.microsoft.com/office/drawing/2014/main" id="{E672263C-5126-5B4E-BB02-8237DA63AD2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33A4CB0-C383-6C4E-9F5B-E6FF9031418D}"/>
              </a:ext>
            </a:extLst>
          </p:cNvPr>
          <p:cNvSpPr>
            <a:spLocks noGrp="1"/>
          </p:cNvSpPr>
          <p:nvPr>
            <p:ph type="sldNum" sz="quarter" idx="12"/>
          </p:nvPr>
        </p:nvSpPr>
        <p:spPr/>
        <p:txBody>
          <a:bodyPr/>
          <a:lstStyle/>
          <a:p>
            <a:fld id="{1E1D0378-5E66-A941-998B-222C2CCA865B}" type="slidenum">
              <a:rPr lang="en-GB" smtClean="0"/>
              <a:t>‹#›</a:t>
            </a:fld>
            <a:endParaRPr lang="en-GB"/>
          </a:p>
        </p:txBody>
      </p:sp>
    </p:spTree>
    <p:extLst>
      <p:ext uri="{BB962C8B-B14F-4D97-AF65-F5344CB8AC3E}">
        <p14:creationId xmlns:p14="http://schemas.microsoft.com/office/powerpoint/2010/main" val="444584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E962BE-34CB-584F-87BA-5948BD978B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B52FE0DD-72E9-8C48-927C-839BF6D72A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C412B3C-6C68-5340-9297-E9B6A4E505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4E5342-E41B-1747-B27E-23EC6070FC59}" type="datetimeFigureOut">
              <a:rPr lang="en-GB" smtClean="0"/>
              <a:t>18/11/2020</a:t>
            </a:fld>
            <a:endParaRPr lang="en-GB"/>
          </a:p>
        </p:txBody>
      </p:sp>
      <p:sp>
        <p:nvSpPr>
          <p:cNvPr id="5" name="Footer Placeholder 4">
            <a:extLst>
              <a:ext uri="{FF2B5EF4-FFF2-40B4-BE49-F238E27FC236}">
                <a16:creationId xmlns:a16="http://schemas.microsoft.com/office/drawing/2014/main" id="{8894C65C-CBDB-024A-9F6E-68C1FD34A2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FD51402-4B27-1A4A-858E-6D1383476E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1D0378-5E66-A941-998B-222C2CCA865B}" type="slidenum">
              <a:rPr lang="en-GB" smtClean="0"/>
              <a:t>‹#›</a:t>
            </a:fld>
            <a:endParaRPr lang="en-GB"/>
          </a:p>
        </p:txBody>
      </p:sp>
    </p:spTree>
    <p:extLst>
      <p:ext uri="{BB962C8B-B14F-4D97-AF65-F5344CB8AC3E}">
        <p14:creationId xmlns:p14="http://schemas.microsoft.com/office/powerpoint/2010/main" val="41828845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K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E962BE-34CB-584F-87BA-5948BD978B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B52FE0DD-72E9-8C48-927C-839BF6D72A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C412B3C-6C68-5340-9297-E9B6A4E505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4E5342-E41B-1747-B27E-23EC6070FC59}" type="datetimeFigureOut">
              <a:rPr lang="en-GB" smtClean="0"/>
              <a:t>18/11/2020</a:t>
            </a:fld>
            <a:endParaRPr lang="en-GB"/>
          </a:p>
        </p:txBody>
      </p:sp>
      <p:sp>
        <p:nvSpPr>
          <p:cNvPr id="5" name="Footer Placeholder 4">
            <a:extLst>
              <a:ext uri="{FF2B5EF4-FFF2-40B4-BE49-F238E27FC236}">
                <a16:creationId xmlns:a16="http://schemas.microsoft.com/office/drawing/2014/main" id="{8894C65C-CBDB-024A-9F6E-68C1FD34A2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FD51402-4B27-1A4A-858E-6D1383476E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1D0378-5E66-A941-998B-222C2CCA865B}" type="slidenum">
              <a:rPr lang="en-GB" smtClean="0"/>
              <a:t>‹#›</a:t>
            </a:fld>
            <a:endParaRPr lang="en-GB"/>
          </a:p>
        </p:txBody>
      </p:sp>
      <p:pic>
        <p:nvPicPr>
          <p:cNvPr id="7" name="Graphic 1">
            <a:extLst>
              <a:ext uri="{FF2B5EF4-FFF2-40B4-BE49-F238E27FC236}">
                <a16:creationId xmlns:a16="http://schemas.microsoft.com/office/drawing/2014/main" id="{2D262A1B-2696-4FCA-8B6C-34D73FA4F8E0}"/>
              </a:ext>
            </a:extLst>
          </p:cNvPr>
          <p:cNvPicPr/>
          <p:nvPr userDrawn="1"/>
        </p:nvPicPr>
        <p:blipFill>
          <a:blip r:embed="rId13">
            <a:extLst>
              <a:ext uri="{96DAC541-7B7A-43D3-8B79-37D633B846F1}">
                <asvg:svgBlip xmlns:asvg="http://schemas.microsoft.com/office/drawing/2016/SVG/main" r:embed="rId14"/>
              </a:ext>
            </a:extLst>
          </a:blip>
          <a:stretch>
            <a:fillRect/>
          </a:stretch>
        </p:blipFill>
        <p:spPr>
          <a:xfrm>
            <a:off x="162684" y="6670890"/>
            <a:ext cx="1151766" cy="101169"/>
          </a:xfrm>
          <a:prstGeom prst="rect">
            <a:avLst/>
          </a:prstGeom>
        </p:spPr>
      </p:pic>
    </p:spTree>
    <p:extLst>
      <p:ext uri="{BB962C8B-B14F-4D97-AF65-F5344CB8AC3E}">
        <p14:creationId xmlns:p14="http://schemas.microsoft.com/office/powerpoint/2010/main" val="3415731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K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vimeo.com/459448658" TargetMode="External"/><Relationship Id="rId2" Type="http://schemas.openxmlformats.org/officeDocument/2006/relationships/hyperlink" Target="https://kemri-wellcome.org/"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6.tiff"/><Relationship Id="rId13" Type="http://schemas.openxmlformats.org/officeDocument/2006/relationships/image" Target="../media/image14.png"/><Relationship Id="rId3" Type="http://schemas.microsoft.com/office/2007/relationships/media" Target="../media/media5.m4a"/><Relationship Id="rId7" Type="http://schemas.openxmlformats.org/officeDocument/2006/relationships/image" Target="../media/image27.tiff"/><Relationship Id="rId12" Type="http://schemas.openxmlformats.org/officeDocument/2006/relationships/image" Target="../media/image19.tiff"/><Relationship Id="rId2" Type="http://schemas.openxmlformats.org/officeDocument/2006/relationships/tags" Target="../tags/tag7.xml"/><Relationship Id="rId1" Type="http://schemas.openxmlformats.org/officeDocument/2006/relationships/themeOverride" Target="../theme/themeOverride5.xml"/><Relationship Id="rId6" Type="http://schemas.openxmlformats.org/officeDocument/2006/relationships/notesSlide" Target="../notesSlides/notesSlide9.xml"/><Relationship Id="rId11" Type="http://schemas.openxmlformats.org/officeDocument/2006/relationships/image" Target="../media/image18.tiff"/><Relationship Id="rId5" Type="http://schemas.openxmlformats.org/officeDocument/2006/relationships/slideLayout" Target="../slideLayouts/slideLayout2.xml"/><Relationship Id="rId10" Type="http://schemas.openxmlformats.org/officeDocument/2006/relationships/image" Target="../media/image17.tiff"/><Relationship Id="rId4" Type="http://schemas.openxmlformats.org/officeDocument/2006/relationships/audio" Target="../media/media5.m4a"/><Relationship Id="rId9" Type="http://schemas.openxmlformats.org/officeDocument/2006/relationships/image" Target="../media/image28.tiff"/></Relationships>
</file>

<file path=ppt/slides/_rels/slide11.xml.rels><?xml version="1.0" encoding="UTF-8" standalone="yes"?>
<Relationships xmlns="http://schemas.openxmlformats.org/package/2006/relationships"><Relationship Id="rId8" Type="http://schemas.openxmlformats.org/officeDocument/2006/relationships/image" Target="../media/image17.tiff"/><Relationship Id="rId3" Type="http://schemas.microsoft.com/office/2007/relationships/media" Target="../media/media6.m4a"/><Relationship Id="rId7" Type="http://schemas.openxmlformats.org/officeDocument/2006/relationships/image" Target="../media/image27.tiff"/><Relationship Id="rId2" Type="http://schemas.openxmlformats.org/officeDocument/2006/relationships/tags" Target="../tags/tag8.xml"/><Relationship Id="rId1" Type="http://schemas.openxmlformats.org/officeDocument/2006/relationships/themeOverride" Target="../theme/themeOverride6.xml"/><Relationship Id="rId6" Type="http://schemas.openxmlformats.org/officeDocument/2006/relationships/notesSlide" Target="../notesSlides/notesSlide10.xml"/><Relationship Id="rId5" Type="http://schemas.openxmlformats.org/officeDocument/2006/relationships/slideLayout" Target="../slideLayouts/slideLayout2.xml"/><Relationship Id="rId10" Type="http://schemas.openxmlformats.org/officeDocument/2006/relationships/image" Target="../media/image14.png"/><Relationship Id="rId4" Type="http://schemas.openxmlformats.org/officeDocument/2006/relationships/audio" Target="../media/media6.m4a"/><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3.xml"/><Relationship Id="rId7" Type="http://schemas.openxmlformats.org/officeDocument/2006/relationships/image" Target="../media/image29.png"/><Relationship Id="rId2" Type="http://schemas.openxmlformats.org/officeDocument/2006/relationships/tags" Target="../tags/tag9.xml"/><Relationship Id="rId1" Type="http://schemas.openxmlformats.org/officeDocument/2006/relationships/themeOverride" Target="../theme/themeOverride7.xml"/><Relationship Id="rId6" Type="http://schemas.openxmlformats.org/officeDocument/2006/relationships/image" Target="../media/image17.tiff"/><Relationship Id="rId5" Type="http://schemas.openxmlformats.org/officeDocument/2006/relationships/image" Target="../media/image27.tiff"/><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5.png"/><Relationship Id="rId2" Type="http://schemas.openxmlformats.org/officeDocument/2006/relationships/tags" Target="../tags/tag10.xml"/><Relationship Id="rId1" Type="http://schemas.openxmlformats.org/officeDocument/2006/relationships/themeOverride" Target="../theme/themeOverride8.xml"/><Relationship Id="rId6" Type="http://schemas.openxmlformats.org/officeDocument/2006/relationships/image" Target="../media/image13.png"/><Relationship Id="rId5" Type="http://schemas.openxmlformats.org/officeDocument/2006/relationships/image" Target="../media/image10.tiff"/><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1.xml"/><Relationship Id="rId1" Type="http://schemas.openxmlformats.org/officeDocument/2006/relationships/themeOverride" Target="../theme/themeOverride9.xml"/><Relationship Id="rId6" Type="http://schemas.openxmlformats.org/officeDocument/2006/relationships/image" Target="../media/image15.png"/><Relationship Id="rId5" Type="http://schemas.openxmlformats.org/officeDocument/2006/relationships/image" Target="../media/image10.tiff"/><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2.xml"/><Relationship Id="rId1" Type="http://schemas.openxmlformats.org/officeDocument/2006/relationships/themeOverride" Target="../theme/themeOverride10.xml"/><Relationship Id="rId6" Type="http://schemas.openxmlformats.org/officeDocument/2006/relationships/image" Target="../media/image31.tiff"/><Relationship Id="rId5" Type="http://schemas.openxmlformats.org/officeDocument/2006/relationships/image" Target="../media/image30.tiff"/><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media" Target="../media/media7.mp4"/><Relationship Id="rId7" Type="http://schemas.openxmlformats.org/officeDocument/2006/relationships/image" Target="../media/image31.tiff"/><Relationship Id="rId2" Type="http://schemas.openxmlformats.org/officeDocument/2006/relationships/tags" Target="../tags/tag13.xml"/><Relationship Id="rId1" Type="http://schemas.openxmlformats.org/officeDocument/2006/relationships/themeOverride" Target="../theme/themeOverride11.xml"/><Relationship Id="rId6" Type="http://schemas.openxmlformats.org/officeDocument/2006/relationships/notesSlide" Target="../notesSlides/notesSlide15.xml"/><Relationship Id="rId5" Type="http://schemas.openxmlformats.org/officeDocument/2006/relationships/slideLayout" Target="../slideLayouts/slideLayout12.xml"/><Relationship Id="rId10" Type="http://schemas.openxmlformats.org/officeDocument/2006/relationships/image" Target="../media/image34.png"/><Relationship Id="rId4" Type="http://schemas.openxmlformats.org/officeDocument/2006/relationships/video" Target="../media/media7.mp4"/><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media" Target="../media/media8.m4a"/><Relationship Id="rId7" Type="http://schemas.openxmlformats.org/officeDocument/2006/relationships/image" Target="../media/image35.tiff"/><Relationship Id="rId12" Type="http://schemas.openxmlformats.org/officeDocument/2006/relationships/image" Target="../media/image20.tiff"/><Relationship Id="rId2" Type="http://schemas.openxmlformats.org/officeDocument/2006/relationships/tags" Target="../tags/tag14.xml"/><Relationship Id="rId1" Type="http://schemas.openxmlformats.org/officeDocument/2006/relationships/themeOverride" Target="../theme/themeOverride12.xml"/><Relationship Id="rId6" Type="http://schemas.openxmlformats.org/officeDocument/2006/relationships/notesSlide" Target="../notesSlides/notesSlide16.xml"/><Relationship Id="rId11" Type="http://schemas.openxmlformats.org/officeDocument/2006/relationships/image" Target="../media/image38.tiff"/><Relationship Id="rId5" Type="http://schemas.openxmlformats.org/officeDocument/2006/relationships/slideLayout" Target="../slideLayouts/slideLayout2.xml"/><Relationship Id="rId10" Type="http://schemas.openxmlformats.org/officeDocument/2006/relationships/image" Target="../media/image37.tiff"/><Relationship Id="rId4" Type="http://schemas.openxmlformats.org/officeDocument/2006/relationships/audio" Target="../media/media8.m4a"/><Relationship Id="rId9"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microsoft.com/office/2007/relationships/media" Target="../media/media7.mp4"/><Relationship Id="rId7" Type="http://schemas.openxmlformats.org/officeDocument/2006/relationships/slideLayout" Target="../slideLayouts/slideLayout2.xml"/><Relationship Id="rId12" Type="http://schemas.openxmlformats.org/officeDocument/2006/relationships/image" Target="../media/image14.png"/><Relationship Id="rId2" Type="http://schemas.openxmlformats.org/officeDocument/2006/relationships/tags" Target="../tags/tag15.xml"/><Relationship Id="rId1" Type="http://schemas.openxmlformats.org/officeDocument/2006/relationships/themeOverride" Target="../theme/themeOverride13.xml"/><Relationship Id="rId6" Type="http://schemas.openxmlformats.org/officeDocument/2006/relationships/audio" Target="../media/media9.m4a"/><Relationship Id="rId11" Type="http://schemas.openxmlformats.org/officeDocument/2006/relationships/image" Target="../media/image34.png"/><Relationship Id="rId5" Type="http://schemas.microsoft.com/office/2007/relationships/media" Target="../media/media9.m4a"/><Relationship Id="rId10" Type="http://schemas.openxmlformats.org/officeDocument/2006/relationships/image" Target="../media/image15.png"/><Relationship Id="rId4" Type="http://schemas.openxmlformats.org/officeDocument/2006/relationships/video" Target="../media/media7.mp4"/><Relationship Id="rId9"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10.m4a"/><Relationship Id="rId7" Type="http://schemas.openxmlformats.org/officeDocument/2006/relationships/image" Target="../media/image39.png"/><Relationship Id="rId2" Type="http://schemas.openxmlformats.org/officeDocument/2006/relationships/tags" Target="../tags/tag16.xml"/><Relationship Id="rId1" Type="http://schemas.openxmlformats.org/officeDocument/2006/relationships/themeOverride" Target="../theme/themeOverride14.xml"/><Relationship Id="rId6" Type="http://schemas.openxmlformats.org/officeDocument/2006/relationships/notesSlide" Target="../notesSlides/notesSlide18.xml"/><Relationship Id="rId5" Type="http://schemas.openxmlformats.org/officeDocument/2006/relationships/slideLayout" Target="../slideLayouts/slideLayout2.xml"/><Relationship Id="rId10" Type="http://schemas.openxmlformats.org/officeDocument/2006/relationships/image" Target="../media/image14.png"/><Relationship Id="rId4" Type="http://schemas.openxmlformats.org/officeDocument/2006/relationships/audio" Target="../media/media10.m4a"/><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tiff"/><Relationship Id="rId5" Type="http://schemas.openxmlformats.org/officeDocument/2006/relationships/image" Target="../media/image6.tiff"/><Relationship Id="rId4" Type="http://schemas.openxmlformats.org/officeDocument/2006/relationships/image" Target="../media/image5.tiff"/></Relationships>
</file>

<file path=ppt/slides/_rels/slide20.xml.rels><?xml version="1.0" encoding="UTF-8" standalone="yes"?>
<Relationships xmlns="http://schemas.openxmlformats.org/package/2006/relationships"><Relationship Id="rId3" Type="http://schemas.openxmlformats.org/officeDocument/2006/relationships/image" Target="../media/image4.tiff"/><Relationship Id="rId7" Type="http://schemas.openxmlformats.org/officeDocument/2006/relationships/image" Target="../media/image3.sv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7.tiff"/><Relationship Id="rId4" Type="http://schemas.openxmlformats.org/officeDocument/2006/relationships/image" Target="../media/image6.tiff"/></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s://coronavirus.jhu.edu/map.html" TargetMode="External"/><Relationship Id="rId7" Type="http://schemas.openxmlformats.org/officeDocument/2006/relationships/image" Target="../media/image7.tiff"/><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6.tiff"/><Relationship Id="rId5" Type="http://schemas.openxmlformats.org/officeDocument/2006/relationships/image" Target="../media/image4.tiff"/><Relationship Id="rId4" Type="http://schemas.openxmlformats.org/officeDocument/2006/relationships/hyperlink" Target="https://bensound.com/" TargetMode="External"/><Relationship Id="rId9"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xml"/><Relationship Id="rId1" Type="http://schemas.openxmlformats.org/officeDocument/2006/relationships/themeOverride" Target="../theme/themeOverride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1.m4a"/><Relationship Id="rId7" Type="http://schemas.openxmlformats.org/officeDocument/2006/relationships/image" Target="../media/image11.tiff"/><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image" Target="../media/image10.tiff"/><Relationship Id="rId5" Type="http://schemas.openxmlformats.org/officeDocument/2006/relationships/notesSlide" Target="../notesSlides/notesSlide3.xml"/><Relationship Id="rId10" Type="http://schemas.openxmlformats.org/officeDocument/2006/relationships/image" Target="../media/image14.png"/><Relationship Id="rId4" Type="http://schemas.openxmlformats.org/officeDocument/2006/relationships/slideLayout" Target="../slideLayouts/slideLayout2.xml"/><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0.tiff"/><Relationship Id="rId3" Type="http://schemas.microsoft.com/office/2007/relationships/media" Target="../media/media2.m4a"/><Relationship Id="rId7" Type="http://schemas.openxmlformats.org/officeDocument/2006/relationships/image" Target="../media/image15.png"/><Relationship Id="rId2" Type="http://schemas.openxmlformats.org/officeDocument/2006/relationships/tags" Target="../tags/tag3.xml"/><Relationship Id="rId1" Type="http://schemas.openxmlformats.org/officeDocument/2006/relationships/themeOverride" Target="../theme/themeOverride2.xml"/><Relationship Id="rId6" Type="http://schemas.openxmlformats.org/officeDocument/2006/relationships/notesSlide" Target="../notesSlides/notesSlide4.xml"/><Relationship Id="rId11" Type="http://schemas.openxmlformats.org/officeDocument/2006/relationships/image" Target="../media/image14.png"/><Relationship Id="rId5" Type="http://schemas.openxmlformats.org/officeDocument/2006/relationships/slideLayout" Target="../slideLayouts/slideLayout2.xml"/><Relationship Id="rId10" Type="http://schemas.openxmlformats.org/officeDocument/2006/relationships/image" Target="../media/image11.tiff"/><Relationship Id="rId4" Type="http://schemas.openxmlformats.org/officeDocument/2006/relationships/audio" Target="../media/media2.m4a"/><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8.tiff"/><Relationship Id="rId13" Type="http://schemas.microsoft.com/office/2007/relationships/hdphoto" Target="../media/hdphoto1.wdp"/><Relationship Id="rId18" Type="http://schemas.microsoft.com/office/2007/relationships/hdphoto" Target="../media/hdphoto5.wdp"/><Relationship Id="rId3" Type="http://schemas.openxmlformats.org/officeDocument/2006/relationships/audio" Target="../media/media3.m4a"/><Relationship Id="rId21" Type="http://schemas.openxmlformats.org/officeDocument/2006/relationships/image" Target="../media/image25.png"/><Relationship Id="rId7" Type="http://schemas.openxmlformats.org/officeDocument/2006/relationships/image" Target="../media/image17.tiff"/><Relationship Id="rId12" Type="http://schemas.openxmlformats.org/officeDocument/2006/relationships/image" Target="../media/image22.png"/><Relationship Id="rId17" Type="http://schemas.openxmlformats.org/officeDocument/2006/relationships/image" Target="../media/image23.png"/><Relationship Id="rId2" Type="http://schemas.microsoft.com/office/2007/relationships/media" Target="../media/media3.m4a"/><Relationship Id="rId16" Type="http://schemas.microsoft.com/office/2007/relationships/hdphoto" Target="../media/hdphoto4.wdp"/><Relationship Id="rId20" Type="http://schemas.openxmlformats.org/officeDocument/2006/relationships/image" Target="../media/image24.tiff"/><Relationship Id="rId1" Type="http://schemas.openxmlformats.org/officeDocument/2006/relationships/tags" Target="../tags/tag4.xml"/><Relationship Id="rId6" Type="http://schemas.openxmlformats.org/officeDocument/2006/relationships/image" Target="../media/image16.tiff"/><Relationship Id="rId11" Type="http://schemas.openxmlformats.org/officeDocument/2006/relationships/image" Target="../media/image21.png"/><Relationship Id="rId24" Type="http://schemas.openxmlformats.org/officeDocument/2006/relationships/image" Target="../media/image14.png"/><Relationship Id="rId5" Type="http://schemas.openxmlformats.org/officeDocument/2006/relationships/notesSlide" Target="../notesSlides/notesSlide5.xml"/><Relationship Id="rId15" Type="http://schemas.microsoft.com/office/2007/relationships/hdphoto" Target="../media/hdphoto3.wdp"/><Relationship Id="rId23" Type="http://schemas.microsoft.com/office/2007/relationships/hdphoto" Target="../media/hdphoto8.wdp"/><Relationship Id="rId10" Type="http://schemas.openxmlformats.org/officeDocument/2006/relationships/image" Target="../media/image20.tiff"/><Relationship Id="rId19" Type="http://schemas.microsoft.com/office/2007/relationships/hdphoto" Target="../media/hdphoto6.wdp"/><Relationship Id="rId4" Type="http://schemas.openxmlformats.org/officeDocument/2006/relationships/slideLayout" Target="../slideLayouts/slideLayout2.xml"/><Relationship Id="rId9" Type="http://schemas.openxmlformats.org/officeDocument/2006/relationships/image" Target="../media/image19.tiff"/><Relationship Id="rId14" Type="http://schemas.microsoft.com/office/2007/relationships/hdphoto" Target="../media/hdphoto2.wdp"/><Relationship Id="rId22" Type="http://schemas.microsoft.com/office/2007/relationships/hdphoto" Target="../media/hdphoto7.wdp"/></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themeOverride" Target="../theme/themeOverride3.xml"/><Relationship Id="rId5" Type="http://schemas.openxmlformats.org/officeDocument/2006/relationships/image" Target="../media/image26.tiff"/><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7.tiff"/><Relationship Id="rId3" Type="http://schemas.microsoft.com/office/2007/relationships/media" Target="../media/media4.m4a"/><Relationship Id="rId7" Type="http://schemas.openxmlformats.org/officeDocument/2006/relationships/image" Target="../media/image16.tiff"/><Relationship Id="rId12" Type="http://schemas.openxmlformats.org/officeDocument/2006/relationships/image" Target="../media/image14.png"/><Relationship Id="rId2" Type="http://schemas.openxmlformats.org/officeDocument/2006/relationships/tags" Target="../tags/tag6.xml"/><Relationship Id="rId1" Type="http://schemas.openxmlformats.org/officeDocument/2006/relationships/themeOverride" Target="../theme/themeOverride4.xml"/><Relationship Id="rId6" Type="http://schemas.openxmlformats.org/officeDocument/2006/relationships/notesSlide" Target="../notesSlides/notesSlide8.xml"/><Relationship Id="rId11" Type="http://schemas.openxmlformats.org/officeDocument/2006/relationships/image" Target="../media/image27.tiff"/><Relationship Id="rId5" Type="http://schemas.openxmlformats.org/officeDocument/2006/relationships/slideLayout" Target="../slideLayouts/slideLayout2.xml"/><Relationship Id="rId10" Type="http://schemas.openxmlformats.org/officeDocument/2006/relationships/image" Target="../media/image19.tiff"/><Relationship Id="rId4" Type="http://schemas.openxmlformats.org/officeDocument/2006/relationships/audio" Target="../media/media4.m4a"/><Relationship Id="rId9" Type="http://schemas.openxmlformats.org/officeDocument/2006/relationships/image" Target="../media/image18.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B25C8D-E713-4E52-B39F-DCCFA3C157F7}"/>
              </a:ext>
            </a:extLst>
          </p:cNvPr>
          <p:cNvSpPr txBox="1"/>
          <p:nvPr/>
        </p:nvSpPr>
        <p:spPr>
          <a:xfrm>
            <a:off x="849745" y="591127"/>
            <a:ext cx="10797310" cy="3416320"/>
          </a:xfrm>
          <a:prstGeom prst="rect">
            <a:avLst/>
          </a:prstGeom>
          <a:noFill/>
        </p:spPr>
        <p:txBody>
          <a:bodyPr wrap="square" rtlCol="0">
            <a:spAutoFit/>
          </a:bodyPr>
          <a:lstStyle/>
          <a:p>
            <a:r>
              <a:rPr lang="en-GB" dirty="0"/>
              <a:t>These slides have been developed to help explain how covid-19 vaccine trials work. They have been used in presentations as slides, and also as animations, for slide and for short informational films. See for example </a:t>
            </a:r>
            <a:r>
              <a:rPr lang="en-GB" dirty="0">
                <a:hlinkClick r:id="rId2"/>
              </a:rPr>
              <a:t>https://kemri-wellcome.org/</a:t>
            </a:r>
            <a:r>
              <a:rPr lang="en-GB" dirty="0"/>
              <a:t> and </a:t>
            </a:r>
            <a:r>
              <a:rPr lang="en-GB" dirty="0">
                <a:hlinkClick r:id="rId3"/>
              </a:rPr>
              <a:t>https://vimeo.com/459448658</a:t>
            </a:r>
            <a:endParaRPr lang="en-GB" dirty="0"/>
          </a:p>
          <a:p>
            <a:endParaRPr lang="en-GB" dirty="0"/>
          </a:p>
          <a:p>
            <a:endParaRPr lang="en-GB" dirty="0"/>
          </a:p>
          <a:p>
            <a:r>
              <a:rPr lang="en-GB" dirty="0"/>
              <a:t>PPT is versatile because: the slides can be modified to suit many 2-arm vaccine trials; narration tracks can be added if needed; slide animation and transition speeds can be adjusted; the slides can be split to help explain different aspects of vaccine trials; and the slides can be easily exported to MP3</a:t>
            </a:r>
          </a:p>
          <a:p>
            <a:endParaRPr lang="en-GB" dirty="0"/>
          </a:p>
          <a:p>
            <a:r>
              <a:rPr lang="en-GB" dirty="0"/>
              <a:t>If you use these slides, please acknowledge the KEMRI-</a:t>
            </a:r>
            <a:r>
              <a:rPr lang="en-GB" dirty="0" err="1"/>
              <a:t>Wellcome</a:t>
            </a:r>
            <a:r>
              <a:rPr lang="en-GB" dirty="0"/>
              <a:t> Trust Research Programme and Alun Davies for the animation development</a:t>
            </a:r>
          </a:p>
          <a:p>
            <a:endParaRPr lang="en-GB" dirty="0"/>
          </a:p>
        </p:txBody>
      </p:sp>
    </p:spTree>
    <p:extLst>
      <p:ext uri="{BB962C8B-B14F-4D97-AF65-F5344CB8AC3E}">
        <p14:creationId xmlns:p14="http://schemas.microsoft.com/office/powerpoint/2010/main" val="21420011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40000">
              <a:schemeClr val="tx2">
                <a:lumMod val="20000"/>
                <a:lumOff val="80000"/>
              </a:schemeClr>
            </a:gs>
            <a:gs pos="100000">
              <a:schemeClr val="accent2">
                <a:lumMod val="20000"/>
                <a:lumOff val="80000"/>
              </a:schemeClr>
            </a:gs>
            <a:gs pos="0">
              <a:schemeClr val="accent1">
                <a:lumMod val="20000"/>
                <a:lumOff val="80000"/>
              </a:schemeClr>
            </a:gs>
          </a:gsLst>
          <a:lin ang="5400000" scaled="1"/>
        </a:gradFill>
        <a:effectLst/>
      </p:bgPr>
    </p:bg>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C2C1D386-D802-4A24-8FF5-1EC678EB8D17}"/>
              </a:ext>
            </a:extLst>
          </p:cNvPr>
          <p:cNvGrpSpPr/>
          <p:nvPr/>
        </p:nvGrpSpPr>
        <p:grpSpPr>
          <a:xfrm>
            <a:off x="249901" y="1412516"/>
            <a:ext cx="5107224" cy="5306926"/>
            <a:chOff x="244372" y="1420525"/>
            <a:chExt cx="5107224" cy="5306926"/>
          </a:xfrm>
        </p:grpSpPr>
        <p:sp>
          <p:nvSpPr>
            <p:cNvPr id="34" name="Heptagon 33">
              <a:extLst>
                <a:ext uri="{FF2B5EF4-FFF2-40B4-BE49-F238E27FC236}">
                  <a16:creationId xmlns:a16="http://schemas.microsoft.com/office/drawing/2014/main" id="{A34984AE-A017-4E50-9F30-39C98560BED8}"/>
                </a:ext>
              </a:extLst>
            </p:cNvPr>
            <p:cNvSpPr/>
            <p:nvPr/>
          </p:nvSpPr>
          <p:spPr>
            <a:xfrm>
              <a:off x="1430188" y="2807661"/>
              <a:ext cx="2734110" cy="2649219"/>
            </a:xfrm>
            <a:prstGeom prst="heptagon">
              <a:avLst/>
            </a:prstGeom>
            <a:solidFill>
              <a:schemeClr val="accent1"/>
            </a:solidFill>
            <a:ln w="1016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A5C83613-A8E7-4170-9E4D-1E92EC599D56}"/>
                </a:ext>
              </a:extLst>
            </p:cNvPr>
            <p:cNvSpPr/>
            <p:nvPr/>
          </p:nvSpPr>
          <p:spPr>
            <a:xfrm>
              <a:off x="1869607" y="3260700"/>
              <a:ext cx="1837584" cy="191408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pic>
          <p:nvPicPr>
            <p:cNvPr id="36" name="Picture 35">
              <a:extLst>
                <a:ext uri="{FF2B5EF4-FFF2-40B4-BE49-F238E27FC236}">
                  <a16:creationId xmlns:a16="http://schemas.microsoft.com/office/drawing/2014/main" id="{D64CE070-EB1C-493A-818E-2AB2BD130DA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56646" y="3277316"/>
              <a:ext cx="1321426" cy="1989914"/>
            </a:xfrm>
            <a:prstGeom prst="rect">
              <a:avLst/>
            </a:prstGeom>
          </p:spPr>
        </p:pic>
        <p:grpSp>
          <p:nvGrpSpPr>
            <p:cNvPr id="37" name="Group 36">
              <a:extLst>
                <a:ext uri="{FF2B5EF4-FFF2-40B4-BE49-F238E27FC236}">
                  <a16:creationId xmlns:a16="http://schemas.microsoft.com/office/drawing/2014/main" id="{243342ED-5171-4E8E-BC2E-21422F64612E}"/>
                </a:ext>
              </a:extLst>
            </p:cNvPr>
            <p:cNvGrpSpPr/>
            <p:nvPr/>
          </p:nvGrpSpPr>
          <p:grpSpPr>
            <a:xfrm>
              <a:off x="2699140" y="1420525"/>
              <a:ext cx="224326" cy="1387965"/>
              <a:chOff x="3257633" y="720614"/>
              <a:chExt cx="283005" cy="1660356"/>
            </a:xfrm>
          </p:grpSpPr>
          <p:sp>
            <p:nvSpPr>
              <p:cNvPr id="75" name="Triangle 90">
                <a:extLst>
                  <a:ext uri="{FF2B5EF4-FFF2-40B4-BE49-F238E27FC236}">
                    <a16:creationId xmlns:a16="http://schemas.microsoft.com/office/drawing/2014/main" id="{A0CECD00-2D3C-40DE-AA66-8D5539C1D952}"/>
                  </a:ext>
                </a:extLst>
              </p:cNvPr>
              <p:cNvSpPr/>
              <p:nvPr/>
            </p:nvSpPr>
            <p:spPr>
              <a:xfrm>
                <a:off x="3274253" y="1029249"/>
                <a:ext cx="265044" cy="1351721"/>
              </a:xfrm>
              <a:prstGeom prst="triangle">
                <a:avLst/>
              </a:prstGeom>
              <a:solidFill>
                <a:srgbClr val="FF0000"/>
              </a:solidFill>
              <a:ln w="666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96676036-1F5C-4C4E-8873-AAF1DB033A8F}"/>
                  </a:ext>
                </a:extLst>
              </p:cNvPr>
              <p:cNvSpPr/>
              <p:nvPr/>
            </p:nvSpPr>
            <p:spPr>
              <a:xfrm>
                <a:off x="3257633" y="720614"/>
                <a:ext cx="283005" cy="261773"/>
              </a:xfrm>
              <a:prstGeom prst="ellipse">
                <a:avLst/>
              </a:prstGeom>
              <a:solidFill>
                <a:srgbClr val="FF0000"/>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 name="Group 37">
              <a:extLst>
                <a:ext uri="{FF2B5EF4-FFF2-40B4-BE49-F238E27FC236}">
                  <a16:creationId xmlns:a16="http://schemas.microsoft.com/office/drawing/2014/main" id="{42EFBEE0-B434-4076-B0D6-8D1A93FE0A3A}"/>
                </a:ext>
              </a:extLst>
            </p:cNvPr>
            <p:cNvGrpSpPr/>
            <p:nvPr/>
          </p:nvGrpSpPr>
          <p:grpSpPr>
            <a:xfrm rot="4607908">
              <a:off x="4576089" y="3095447"/>
              <a:ext cx="236581" cy="1314433"/>
              <a:chOff x="3259835" y="722720"/>
              <a:chExt cx="283004" cy="1658250"/>
            </a:xfrm>
          </p:grpSpPr>
          <p:sp>
            <p:nvSpPr>
              <p:cNvPr id="53" name="Triangle 88">
                <a:extLst>
                  <a:ext uri="{FF2B5EF4-FFF2-40B4-BE49-F238E27FC236}">
                    <a16:creationId xmlns:a16="http://schemas.microsoft.com/office/drawing/2014/main" id="{59985CB6-0B8D-4549-B384-15138E663D5F}"/>
                  </a:ext>
                </a:extLst>
              </p:cNvPr>
              <p:cNvSpPr/>
              <p:nvPr/>
            </p:nvSpPr>
            <p:spPr>
              <a:xfrm>
                <a:off x="3274253" y="1029249"/>
                <a:ext cx="265044" cy="1351721"/>
              </a:xfrm>
              <a:prstGeom prst="triangle">
                <a:avLst/>
              </a:prstGeom>
              <a:solidFill>
                <a:srgbClr val="FF0000"/>
              </a:solidFill>
              <a:ln w="666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a:extLst>
                  <a:ext uri="{FF2B5EF4-FFF2-40B4-BE49-F238E27FC236}">
                    <a16:creationId xmlns:a16="http://schemas.microsoft.com/office/drawing/2014/main" id="{A618AF5D-3734-4F49-8368-A3EF8498E793}"/>
                  </a:ext>
                </a:extLst>
              </p:cNvPr>
              <p:cNvSpPr/>
              <p:nvPr/>
            </p:nvSpPr>
            <p:spPr>
              <a:xfrm>
                <a:off x="3259835" y="722720"/>
                <a:ext cx="283004" cy="261772"/>
              </a:xfrm>
              <a:prstGeom prst="ellipse">
                <a:avLst/>
              </a:prstGeom>
              <a:solidFill>
                <a:srgbClr val="FF0000"/>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 name="Group 38">
              <a:extLst>
                <a:ext uri="{FF2B5EF4-FFF2-40B4-BE49-F238E27FC236}">
                  <a16:creationId xmlns:a16="http://schemas.microsoft.com/office/drawing/2014/main" id="{59C60A51-7B2C-48A6-A5E0-37D097F18414}"/>
                </a:ext>
              </a:extLst>
            </p:cNvPr>
            <p:cNvGrpSpPr/>
            <p:nvPr/>
          </p:nvGrpSpPr>
          <p:grpSpPr>
            <a:xfrm rot="16978422">
              <a:off x="784233" y="3093925"/>
              <a:ext cx="244506" cy="1324228"/>
              <a:chOff x="3246802" y="710347"/>
              <a:chExt cx="292495" cy="1670623"/>
            </a:xfrm>
          </p:grpSpPr>
          <p:sp>
            <p:nvSpPr>
              <p:cNvPr id="51" name="Triangle 86">
                <a:extLst>
                  <a:ext uri="{FF2B5EF4-FFF2-40B4-BE49-F238E27FC236}">
                    <a16:creationId xmlns:a16="http://schemas.microsoft.com/office/drawing/2014/main" id="{3515A7A9-081D-47CD-A2DC-A4647EDE9FE6}"/>
                  </a:ext>
                </a:extLst>
              </p:cNvPr>
              <p:cNvSpPr/>
              <p:nvPr/>
            </p:nvSpPr>
            <p:spPr>
              <a:xfrm>
                <a:off x="3274253" y="1029249"/>
                <a:ext cx="265044" cy="1351721"/>
              </a:xfrm>
              <a:prstGeom prst="triangle">
                <a:avLst/>
              </a:prstGeom>
              <a:solidFill>
                <a:srgbClr val="FF0000"/>
              </a:solidFill>
              <a:ln w="666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E82B6D16-D76E-4F8B-90FF-3FB23CBE1633}"/>
                  </a:ext>
                </a:extLst>
              </p:cNvPr>
              <p:cNvSpPr/>
              <p:nvPr/>
            </p:nvSpPr>
            <p:spPr>
              <a:xfrm>
                <a:off x="3246802" y="710347"/>
                <a:ext cx="283005" cy="261775"/>
              </a:xfrm>
              <a:prstGeom prst="ellipse">
                <a:avLst/>
              </a:prstGeom>
              <a:solidFill>
                <a:srgbClr val="FF0000"/>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 name="Group 39">
              <a:extLst>
                <a:ext uri="{FF2B5EF4-FFF2-40B4-BE49-F238E27FC236}">
                  <a16:creationId xmlns:a16="http://schemas.microsoft.com/office/drawing/2014/main" id="{FDA3C316-C240-4DE8-AA2D-767F5FA11BA6}"/>
                </a:ext>
              </a:extLst>
            </p:cNvPr>
            <p:cNvGrpSpPr/>
            <p:nvPr/>
          </p:nvGrpSpPr>
          <p:grpSpPr>
            <a:xfrm rot="8799200">
              <a:off x="3692583" y="5324218"/>
              <a:ext cx="227301" cy="1372197"/>
              <a:chOff x="3274253" y="739484"/>
              <a:chExt cx="286763" cy="1641486"/>
            </a:xfrm>
          </p:grpSpPr>
          <p:sp>
            <p:nvSpPr>
              <p:cNvPr id="49" name="Triangle 84">
                <a:extLst>
                  <a:ext uri="{FF2B5EF4-FFF2-40B4-BE49-F238E27FC236}">
                    <a16:creationId xmlns:a16="http://schemas.microsoft.com/office/drawing/2014/main" id="{50FF29F8-E246-4649-AB68-C5F85E88E44E}"/>
                  </a:ext>
                </a:extLst>
              </p:cNvPr>
              <p:cNvSpPr/>
              <p:nvPr/>
            </p:nvSpPr>
            <p:spPr>
              <a:xfrm>
                <a:off x="3274253" y="1029249"/>
                <a:ext cx="265044" cy="1351721"/>
              </a:xfrm>
              <a:prstGeom prst="triangle">
                <a:avLst/>
              </a:prstGeom>
              <a:solidFill>
                <a:srgbClr val="FF0000"/>
              </a:solidFill>
              <a:ln w="666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335817CB-836D-461B-AE8F-75905173CD09}"/>
                  </a:ext>
                </a:extLst>
              </p:cNvPr>
              <p:cNvSpPr/>
              <p:nvPr/>
            </p:nvSpPr>
            <p:spPr>
              <a:xfrm>
                <a:off x="3278014" y="739484"/>
                <a:ext cx="283002" cy="261772"/>
              </a:xfrm>
              <a:prstGeom prst="ellipse">
                <a:avLst/>
              </a:prstGeom>
              <a:solidFill>
                <a:srgbClr val="FF0000"/>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 name="Group 40">
              <a:extLst>
                <a:ext uri="{FF2B5EF4-FFF2-40B4-BE49-F238E27FC236}">
                  <a16:creationId xmlns:a16="http://schemas.microsoft.com/office/drawing/2014/main" id="{2CCE5A64-77D2-4C4B-B199-EAD5890E5676}"/>
                </a:ext>
              </a:extLst>
            </p:cNvPr>
            <p:cNvGrpSpPr/>
            <p:nvPr/>
          </p:nvGrpSpPr>
          <p:grpSpPr>
            <a:xfrm rot="12751883">
              <a:off x="1712119" y="5356294"/>
              <a:ext cx="229061" cy="1371157"/>
              <a:chOff x="3274253" y="740728"/>
              <a:chExt cx="288977" cy="1640242"/>
            </a:xfrm>
          </p:grpSpPr>
          <p:sp>
            <p:nvSpPr>
              <p:cNvPr id="42" name="Triangle 82">
                <a:extLst>
                  <a:ext uri="{FF2B5EF4-FFF2-40B4-BE49-F238E27FC236}">
                    <a16:creationId xmlns:a16="http://schemas.microsoft.com/office/drawing/2014/main" id="{02499A9B-227A-4B37-8A45-56912BE297EA}"/>
                  </a:ext>
                </a:extLst>
              </p:cNvPr>
              <p:cNvSpPr/>
              <p:nvPr/>
            </p:nvSpPr>
            <p:spPr>
              <a:xfrm>
                <a:off x="3274253" y="1029249"/>
                <a:ext cx="265044" cy="1351721"/>
              </a:xfrm>
              <a:prstGeom prst="triangle">
                <a:avLst/>
              </a:prstGeom>
              <a:solidFill>
                <a:srgbClr val="FF0000"/>
              </a:solidFill>
              <a:ln w="666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D2802580-326E-4CC9-9871-F665EC8E9B43}"/>
                  </a:ext>
                </a:extLst>
              </p:cNvPr>
              <p:cNvSpPr/>
              <p:nvPr/>
            </p:nvSpPr>
            <p:spPr>
              <a:xfrm>
                <a:off x="3280225" y="740728"/>
                <a:ext cx="283005" cy="261772"/>
              </a:xfrm>
              <a:prstGeom prst="ellipse">
                <a:avLst/>
              </a:prstGeom>
              <a:solidFill>
                <a:srgbClr val="FF0000"/>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57" name="Group 56">
            <a:extLst>
              <a:ext uri="{FF2B5EF4-FFF2-40B4-BE49-F238E27FC236}">
                <a16:creationId xmlns:a16="http://schemas.microsoft.com/office/drawing/2014/main" id="{17DA4F4B-BEDE-E54F-BF7E-C6F53756D493}"/>
              </a:ext>
            </a:extLst>
          </p:cNvPr>
          <p:cNvGrpSpPr/>
          <p:nvPr/>
        </p:nvGrpSpPr>
        <p:grpSpPr>
          <a:xfrm>
            <a:off x="8025622" y="2689258"/>
            <a:ext cx="3800796" cy="3910786"/>
            <a:chOff x="8025622" y="2689258"/>
            <a:chExt cx="3800796" cy="3910786"/>
          </a:xfrm>
        </p:grpSpPr>
        <p:pic>
          <p:nvPicPr>
            <p:cNvPr id="26" name="Picture 25">
              <a:extLst>
                <a:ext uri="{FF2B5EF4-FFF2-40B4-BE49-F238E27FC236}">
                  <a16:creationId xmlns:a16="http://schemas.microsoft.com/office/drawing/2014/main" id="{E9A4DFB8-5E7E-244A-A3C2-853348737D8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025622" y="2689258"/>
              <a:ext cx="3800796" cy="3910786"/>
            </a:xfrm>
            <a:prstGeom prst="rect">
              <a:avLst/>
            </a:prstGeom>
          </p:spPr>
        </p:pic>
        <p:sp>
          <p:nvSpPr>
            <p:cNvPr id="43" name="Oval 42">
              <a:extLst>
                <a:ext uri="{FF2B5EF4-FFF2-40B4-BE49-F238E27FC236}">
                  <a16:creationId xmlns:a16="http://schemas.microsoft.com/office/drawing/2014/main" id="{333B3BA7-F1B2-F74D-B2B5-04556608F445}"/>
                </a:ext>
              </a:extLst>
            </p:cNvPr>
            <p:cNvSpPr/>
            <p:nvPr/>
          </p:nvSpPr>
          <p:spPr>
            <a:xfrm>
              <a:off x="8722661" y="3539064"/>
              <a:ext cx="2298629" cy="2208440"/>
            </a:xfrm>
            <a:prstGeom prst="ellipse">
              <a:avLst/>
            </a:prstGeom>
            <a:solidFill>
              <a:schemeClr val="bg1"/>
            </a:solidFill>
            <a:ln w="793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5" name="Picture 44">
            <a:extLst>
              <a:ext uri="{FF2B5EF4-FFF2-40B4-BE49-F238E27FC236}">
                <a16:creationId xmlns:a16="http://schemas.microsoft.com/office/drawing/2014/main" id="{55FF5F9C-B651-E94A-8E39-B142EA8D7F2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719163">
            <a:off x="5779870" y="855363"/>
            <a:ext cx="1243849" cy="1005768"/>
          </a:xfrm>
          <a:prstGeom prst="rect">
            <a:avLst/>
          </a:prstGeom>
        </p:spPr>
      </p:pic>
      <p:pic>
        <p:nvPicPr>
          <p:cNvPr id="54" name="Picture 53">
            <a:extLst>
              <a:ext uri="{FF2B5EF4-FFF2-40B4-BE49-F238E27FC236}">
                <a16:creationId xmlns:a16="http://schemas.microsoft.com/office/drawing/2014/main" id="{2E22B297-C0BD-6245-9857-ED0EBFF95628}"/>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462555" y="1143819"/>
            <a:ext cx="1266889" cy="515919"/>
          </a:xfrm>
          <a:prstGeom prst="rect">
            <a:avLst/>
          </a:prstGeom>
        </p:spPr>
      </p:pic>
      <p:pic>
        <p:nvPicPr>
          <p:cNvPr id="55" name="Picture 54">
            <a:extLst>
              <a:ext uri="{FF2B5EF4-FFF2-40B4-BE49-F238E27FC236}">
                <a16:creationId xmlns:a16="http://schemas.microsoft.com/office/drawing/2014/main" id="{23FAE6F2-6878-C442-96E8-2E195C946C06}"/>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462555" y="1640981"/>
            <a:ext cx="1266889" cy="771946"/>
          </a:xfrm>
          <a:prstGeom prst="rect">
            <a:avLst/>
          </a:prstGeom>
        </p:spPr>
      </p:pic>
      <p:pic>
        <p:nvPicPr>
          <p:cNvPr id="56" name="Picture 55">
            <a:extLst>
              <a:ext uri="{FF2B5EF4-FFF2-40B4-BE49-F238E27FC236}">
                <a16:creationId xmlns:a16="http://schemas.microsoft.com/office/drawing/2014/main" id="{8434B629-BACF-8246-B340-A92F27504F9B}"/>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462555" y="500278"/>
            <a:ext cx="1266889" cy="643541"/>
          </a:xfrm>
          <a:prstGeom prst="rect">
            <a:avLst/>
          </a:prstGeom>
        </p:spPr>
      </p:pic>
      <p:sp>
        <p:nvSpPr>
          <p:cNvPr id="31" name="Title 1">
            <a:extLst>
              <a:ext uri="{FF2B5EF4-FFF2-40B4-BE49-F238E27FC236}">
                <a16:creationId xmlns:a16="http://schemas.microsoft.com/office/drawing/2014/main" id="{3CBF509B-D19E-42A1-B225-182A4C83A80D}"/>
              </a:ext>
            </a:extLst>
          </p:cNvPr>
          <p:cNvSpPr txBox="1">
            <a:spLocks/>
          </p:cNvSpPr>
          <p:nvPr/>
        </p:nvSpPr>
        <p:spPr>
          <a:xfrm>
            <a:off x="1430188" y="119096"/>
            <a:ext cx="2893163" cy="7241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chemeClr val="accent2">
                    <a:lumMod val="50000"/>
                  </a:schemeClr>
                </a:solidFill>
                <a:latin typeface="Chalkboard SE" panose="03050602040202020205" pitchFamily="66" charset="77"/>
              </a:rPr>
              <a:t>Modified</a:t>
            </a:r>
          </a:p>
        </p:txBody>
      </p:sp>
      <p:sp>
        <p:nvSpPr>
          <p:cNvPr id="32" name="Title 1">
            <a:extLst>
              <a:ext uri="{FF2B5EF4-FFF2-40B4-BE49-F238E27FC236}">
                <a16:creationId xmlns:a16="http://schemas.microsoft.com/office/drawing/2014/main" id="{A0D2B344-AF81-4ED3-8E7A-F2F9619A1E44}"/>
              </a:ext>
            </a:extLst>
          </p:cNvPr>
          <p:cNvSpPr txBox="1">
            <a:spLocks/>
          </p:cNvSpPr>
          <p:nvPr/>
        </p:nvSpPr>
        <p:spPr>
          <a:xfrm>
            <a:off x="1421645" y="710872"/>
            <a:ext cx="2893163" cy="7241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chemeClr val="accent2">
                    <a:lumMod val="50000"/>
                  </a:schemeClr>
                </a:solidFill>
                <a:latin typeface="Chalkboard SE" panose="03050602040202020205" pitchFamily="66" charset="77"/>
              </a:rPr>
              <a:t>Adenovirus</a:t>
            </a:r>
          </a:p>
        </p:txBody>
      </p:sp>
      <p:pic>
        <p:nvPicPr>
          <p:cNvPr id="3" name="chad10">
            <a:hlinkClick r:id="" action="ppaction://media"/>
            <a:extLst>
              <a:ext uri="{FF2B5EF4-FFF2-40B4-BE49-F238E27FC236}">
                <a16:creationId xmlns:a16="http://schemas.microsoft.com/office/drawing/2014/main" id="{CF904B33-6A5E-4204-A45C-3159EA9F671C}"/>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204572" y="6331811"/>
            <a:ext cx="406400" cy="406400"/>
          </a:xfrm>
          <a:prstGeom prst="rect">
            <a:avLst/>
          </a:prstGeom>
        </p:spPr>
      </p:pic>
    </p:spTree>
    <p:custDataLst>
      <p:tags r:id="rId2"/>
    </p:custDataLst>
    <p:extLst>
      <p:ext uri="{BB962C8B-B14F-4D97-AF65-F5344CB8AC3E}">
        <p14:creationId xmlns:p14="http://schemas.microsoft.com/office/powerpoint/2010/main" val="10541380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6"/>
                                        </p:tgtEl>
                                        <p:attrNameLst>
                                          <p:attrName>ppt_x</p:attrName>
                                        </p:attrNameLst>
                                      </p:cBhvr>
                                      <p:tavLst>
                                        <p:tav tm="0">
                                          <p:val>
                                            <p:strVal val="ppt_x"/>
                                          </p:val>
                                        </p:tav>
                                        <p:tav tm="100000">
                                          <p:val>
                                            <p:strVal val="ppt_x"/>
                                          </p:val>
                                        </p:tav>
                                      </p:tavLst>
                                    </p:anim>
                                    <p:anim calcmode="lin" valueType="num">
                                      <p:cBhvr additive="base">
                                        <p:cTn id="7" dur="500"/>
                                        <p:tgtEl>
                                          <p:spTgt spid="56"/>
                                        </p:tgtEl>
                                        <p:attrNameLst>
                                          <p:attrName>ppt_y</p:attrName>
                                        </p:attrNameLst>
                                      </p:cBhvr>
                                      <p:tavLst>
                                        <p:tav tm="0">
                                          <p:val>
                                            <p:strVal val="ppt_y"/>
                                          </p:val>
                                        </p:tav>
                                        <p:tav tm="100000">
                                          <p:val>
                                            <p:strVal val="1+ppt_h/2"/>
                                          </p:val>
                                        </p:tav>
                                      </p:tavLst>
                                    </p:anim>
                                    <p:set>
                                      <p:cBhvr>
                                        <p:cTn id="8" dur="1" fill="hold">
                                          <p:stCondLst>
                                            <p:cond delay="499"/>
                                          </p:stCondLst>
                                        </p:cTn>
                                        <p:tgtEl>
                                          <p:spTgt spid="56"/>
                                        </p:tgtEl>
                                        <p:attrNameLst>
                                          <p:attrName>style.visibility</p:attrName>
                                        </p:attrNameLst>
                                      </p:cBhvr>
                                      <p:to>
                                        <p:strVal val="hidden"/>
                                      </p:to>
                                    </p:set>
                                  </p:childTnLst>
                                </p:cTn>
                              </p:par>
                              <p:par>
                                <p:cTn id="9" presetID="1" presetClass="mediacall" presetSubtype="0" fill="hold" nodeType="withEffect">
                                  <p:stCondLst>
                                    <p:cond delay="0"/>
                                  </p:stCondLst>
                                  <p:childTnLst>
                                    <p:cmd type="call" cmd="playFrom(0.0)">
                                      <p:cBhvr>
                                        <p:cTn id="10" dur="8767"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0612 -0.00718 L 0.00612 0.07639 " pathEditMode="relative" ptsTypes="AA">
                                      <p:cBhvr>
                                        <p:cTn id="14" dur="2000" fill="hold"/>
                                        <p:tgtEl>
                                          <p:spTgt spid="45"/>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55"/>
                                        </p:tgtEl>
                                        <p:attrNameLst>
                                          <p:attrName>ppt_x</p:attrName>
                                        </p:attrNameLst>
                                      </p:cBhvr>
                                      <p:tavLst>
                                        <p:tav tm="0">
                                          <p:val>
                                            <p:strVal val="ppt_x"/>
                                          </p:val>
                                        </p:tav>
                                        <p:tav tm="100000">
                                          <p:val>
                                            <p:strVal val="ppt_x"/>
                                          </p:val>
                                        </p:tav>
                                      </p:tavLst>
                                    </p:anim>
                                    <p:anim calcmode="lin" valueType="num">
                                      <p:cBhvr additive="base">
                                        <p:cTn id="19" dur="500"/>
                                        <p:tgtEl>
                                          <p:spTgt spid="55"/>
                                        </p:tgtEl>
                                        <p:attrNameLst>
                                          <p:attrName>ppt_y</p:attrName>
                                        </p:attrNameLst>
                                      </p:cBhvr>
                                      <p:tavLst>
                                        <p:tav tm="0">
                                          <p:val>
                                            <p:strVal val="ppt_y"/>
                                          </p:val>
                                        </p:tav>
                                        <p:tav tm="100000">
                                          <p:val>
                                            <p:strVal val="1+ppt_h/2"/>
                                          </p:val>
                                        </p:tav>
                                      </p:tavLst>
                                    </p:anim>
                                    <p:set>
                                      <p:cBhvr>
                                        <p:cTn id="20" dur="1" fill="hold">
                                          <p:stCondLst>
                                            <p:cond delay="499"/>
                                          </p:stCondLst>
                                        </p:cTn>
                                        <p:tgtEl>
                                          <p:spTgt spid="5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0.00052 0.03194 C 0.00195 0.18866 0.00339 0.34537 -0.04167 0.40903 C -0.08659 0.47268 -0.26888 0.41296 -0.26888 0.41319 L -0.26888 0.41296 " pathEditMode="relative" rAng="0" ptsTypes="AAAA">
                                      <p:cBhvr>
                                        <p:cTn id="24" dur="2000" fill="hold"/>
                                        <p:tgtEl>
                                          <p:spTgt spid="54"/>
                                        </p:tgtEl>
                                        <p:attrNameLst>
                                          <p:attrName>ppt_x</p:attrName>
                                          <p:attrName>ppt_y</p:attrName>
                                        </p:attrNameLst>
                                      </p:cBhvr>
                                      <p:rCtr x="-13451" y="20324"/>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40000">
              <a:schemeClr val="tx2">
                <a:lumMod val="20000"/>
                <a:lumOff val="80000"/>
              </a:schemeClr>
            </a:gs>
            <a:gs pos="100000">
              <a:schemeClr val="accent2">
                <a:lumMod val="20000"/>
                <a:lumOff val="80000"/>
              </a:schemeClr>
            </a:gs>
            <a:gs pos="0">
              <a:schemeClr val="accent1">
                <a:lumMod val="20000"/>
                <a:lumOff val="80000"/>
              </a:schemeClr>
            </a:gs>
          </a:gsLst>
          <a:lin ang="5400000" scaled="1"/>
        </a:gra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28802A9-5577-481A-B883-07B13E79F5F4}"/>
              </a:ext>
            </a:extLst>
          </p:cNvPr>
          <p:cNvGrpSpPr/>
          <p:nvPr/>
        </p:nvGrpSpPr>
        <p:grpSpPr>
          <a:xfrm>
            <a:off x="249901" y="1412516"/>
            <a:ext cx="5107224" cy="5306926"/>
            <a:chOff x="249901" y="1412516"/>
            <a:chExt cx="5107224" cy="5306926"/>
          </a:xfrm>
        </p:grpSpPr>
        <p:grpSp>
          <p:nvGrpSpPr>
            <p:cNvPr id="159" name="Group 158">
              <a:extLst>
                <a:ext uri="{FF2B5EF4-FFF2-40B4-BE49-F238E27FC236}">
                  <a16:creationId xmlns:a16="http://schemas.microsoft.com/office/drawing/2014/main" id="{F1E85FAB-3004-410A-8C67-E6A362E68C1C}"/>
                </a:ext>
              </a:extLst>
            </p:cNvPr>
            <p:cNvGrpSpPr/>
            <p:nvPr/>
          </p:nvGrpSpPr>
          <p:grpSpPr>
            <a:xfrm>
              <a:off x="249901" y="1412516"/>
              <a:ext cx="5107224" cy="5306926"/>
              <a:chOff x="244372" y="1420525"/>
              <a:chExt cx="5107224" cy="5306926"/>
            </a:xfrm>
          </p:grpSpPr>
          <p:sp>
            <p:nvSpPr>
              <p:cNvPr id="182" name="Heptagon 181">
                <a:extLst>
                  <a:ext uri="{FF2B5EF4-FFF2-40B4-BE49-F238E27FC236}">
                    <a16:creationId xmlns:a16="http://schemas.microsoft.com/office/drawing/2014/main" id="{B1794D15-1405-46E5-A47E-9536D5060757}"/>
                  </a:ext>
                </a:extLst>
              </p:cNvPr>
              <p:cNvSpPr/>
              <p:nvPr/>
            </p:nvSpPr>
            <p:spPr>
              <a:xfrm>
                <a:off x="1430188" y="2807661"/>
                <a:ext cx="2734110" cy="2649219"/>
              </a:xfrm>
              <a:prstGeom prst="heptagon">
                <a:avLst/>
              </a:prstGeom>
              <a:solidFill>
                <a:schemeClr val="accent1"/>
              </a:solidFill>
              <a:ln w="1016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3" name="Oval 182">
                <a:extLst>
                  <a:ext uri="{FF2B5EF4-FFF2-40B4-BE49-F238E27FC236}">
                    <a16:creationId xmlns:a16="http://schemas.microsoft.com/office/drawing/2014/main" id="{8B572A1B-455A-4A5B-8524-50CF5787AA43}"/>
                  </a:ext>
                </a:extLst>
              </p:cNvPr>
              <p:cNvSpPr/>
              <p:nvPr/>
            </p:nvSpPr>
            <p:spPr>
              <a:xfrm>
                <a:off x="1869607" y="3260700"/>
                <a:ext cx="1837584" cy="191408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pic>
            <p:nvPicPr>
              <p:cNvPr id="184" name="Picture 183">
                <a:extLst>
                  <a:ext uri="{FF2B5EF4-FFF2-40B4-BE49-F238E27FC236}">
                    <a16:creationId xmlns:a16="http://schemas.microsoft.com/office/drawing/2014/main" id="{0979274B-C990-46C0-A69B-567B575231D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56646" y="3277316"/>
                <a:ext cx="1321426" cy="1989914"/>
              </a:xfrm>
              <a:prstGeom prst="rect">
                <a:avLst/>
              </a:prstGeom>
            </p:spPr>
          </p:pic>
          <p:grpSp>
            <p:nvGrpSpPr>
              <p:cNvPr id="185" name="Group 184">
                <a:extLst>
                  <a:ext uri="{FF2B5EF4-FFF2-40B4-BE49-F238E27FC236}">
                    <a16:creationId xmlns:a16="http://schemas.microsoft.com/office/drawing/2014/main" id="{4A41913A-F501-4B5B-B5ED-476656DA45A4}"/>
                  </a:ext>
                </a:extLst>
              </p:cNvPr>
              <p:cNvGrpSpPr/>
              <p:nvPr/>
            </p:nvGrpSpPr>
            <p:grpSpPr>
              <a:xfrm>
                <a:off x="2699140" y="1420525"/>
                <a:ext cx="224326" cy="1387965"/>
                <a:chOff x="3257633" y="720614"/>
                <a:chExt cx="283005" cy="1660356"/>
              </a:xfrm>
            </p:grpSpPr>
            <p:sp>
              <p:nvSpPr>
                <p:cNvPr id="198" name="Triangle 90">
                  <a:extLst>
                    <a:ext uri="{FF2B5EF4-FFF2-40B4-BE49-F238E27FC236}">
                      <a16:creationId xmlns:a16="http://schemas.microsoft.com/office/drawing/2014/main" id="{17A4EA2E-E41B-4A44-81EB-7E69D96726E9}"/>
                    </a:ext>
                  </a:extLst>
                </p:cNvPr>
                <p:cNvSpPr/>
                <p:nvPr/>
              </p:nvSpPr>
              <p:spPr>
                <a:xfrm>
                  <a:off x="3274253" y="1029249"/>
                  <a:ext cx="265044" cy="1351721"/>
                </a:xfrm>
                <a:prstGeom prst="triangle">
                  <a:avLst/>
                </a:prstGeom>
                <a:solidFill>
                  <a:srgbClr val="FF0000"/>
                </a:solidFill>
                <a:ln w="666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9" name="Oval 198">
                  <a:extLst>
                    <a:ext uri="{FF2B5EF4-FFF2-40B4-BE49-F238E27FC236}">
                      <a16:creationId xmlns:a16="http://schemas.microsoft.com/office/drawing/2014/main" id="{5097641E-BD09-41BC-BEEB-3F3147CD81A4}"/>
                    </a:ext>
                  </a:extLst>
                </p:cNvPr>
                <p:cNvSpPr/>
                <p:nvPr/>
              </p:nvSpPr>
              <p:spPr>
                <a:xfrm>
                  <a:off x="3257633" y="720614"/>
                  <a:ext cx="283005" cy="261773"/>
                </a:xfrm>
                <a:prstGeom prst="ellipse">
                  <a:avLst/>
                </a:prstGeom>
                <a:solidFill>
                  <a:srgbClr val="FF0000"/>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86" name="Group 185">
                <a:extLst>
                  <a:ext uri="{FF2B5EF4-FFF2-40B4-BE49-F238E27FC236}">
                    <a16:creationId xmlns:a16="http://schemas.microsoft.com/office/drawing/2014/main" id="{75CB5667-02F4-4AD6-87BD-FB3E2F98CFCB}"/>
                  </a:ext>
                </a:extLst>
              </p:cNvPr>
              <p:cNvGrpSpPr/>
              <p:nvPr/>
            </p:nvGrpSpPr>
            <p:grpSpPr>
              <a:xfrm rot="4607908">
                <a:off x="4576089" y="3095447"/>
                <a:ext cx="236581" cy="1314433"/>
                <a:chOff x="3259835" y="722720"/>
                <a:chExt cx="283004" cy="1658250"/>
              </a:xfrm>
            </p:grpSpPr>
            <p:sp>
              <p:nvSpPr>
                <p:cNvPr id="196" name="Triangle 88">
                  <a:extLst>
                    <a:ext uri="{FF2B5EF4-FFF2-40B4-BE49-F238E27FC236}">
                      <a16:creationId xmlns:a16="http://schemas.microsoft.com/office/drawing/2014/main" id="{2FF17F9C-8914-4F70-8799-899A4119763D}"/>
                    </a:ext>
                  </a:extLst>
                </p:cNvPr>
                <p:cNvSpPr/>
                <p:nvPr/>
              </p:nvSpPr>
              <p:spPr>
                <a:xfrm>
                  <a:off x="3274253" y="1029249"/>
                  <a:ext cx="265044" cy="1351721"/>
                </a:xfrm>
                <a:prstGeom prst="triangle">
                  <a:avLst/>
                </a:prstGeom>
                <a:solidFill>
                  <a:srgbClr val="FF0000"/>
                </a:solidFill>
                <a:ln w="666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7" name="Oval 196">
                  <a:extLst>
                    <a:ext uri="{FF2B5EF4-FFF2-40B4-BE49-F238E27FC236}">
                      <a16:creationId xmlns:a16="http://schemas.microsoft.com/office/drawing/2014/main" id="{E9B3A3F3-32B8-444C-B843-6358AC714F48}"/>
                    </a:ext>
                  </a:extLst>
                </p:cNvPr>
                <p:cNvSpPr/>
                <p:nvPr/>
              </p:nvSpPr>
              <p:spPr>
                <a:xfrm>
                  <a:off x="3259835" y="722720"/>
                  <a:ext cx="283004" cy="261772"/>
                </a:xfrm>
                <a:prstGeom prst="ellipse">
                  <a:avLst/>
                </a:prstGeom>
                <a:solidFill>
                  <a:srgbClr val="FF0000"/>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87" name="Group 186">
                <a:extLst>
                  <a:ext uri="{FF2B5EF4-FFF2-40B4-BE49-F238E27FC236}">
                    <a16:creationId xmlns:a16="http://schemas.microsoft.com/office/drawing/2014/main" id="{AB3B504C-BB43-4786-83EC-93AA0733748A}"/>
                  </a:ext>
                </a:extLst>
              </p:cNvPr>
              <p:cNvGrpSpPr/>
              <p:nvPr/>
            </p:nvGrpSpPr>
            <p:grpSpPr>
              <a:xfrm rot="16978422">
                <a:off x="784233" y="3093925"/>
                <a:ext cx="244506" cy="1324228"/>
                <a:chOff x="3246802" y="710347"/>
                <a:chExt cx="292495" cy="1670623"/>
              </a:xfrm>
            </p:grpSpPr>
            <p:sp>
              <p:nvSpPr>
                <p:cNvPr id="194" name="Triangle 86">
                  <a:extLst>
                    <a:ext uri="{FF2B5EF4-FFF2-40B4-BE49-F238E27FC236}">
                      <a16:creationId xmlns:a16="http://schemas.microsoft.com/office/drawing/2014/main" id="{33A22C35-5383-4B39-BDF1-F8CB2C37C873}"/>
                    </a:ext>
                  </a:extLst>
                </p:cNvPr>
                <p:cNvSpPr/>
                <p:nvPr/>
              </p:nvSpPr>
              <p:spPr>
                <a:xfrm>
                  <a:off x="3274253" y="1029249"/>
                  <a:ext cx="265044" cy="1351721"/>
                </a:xfrm>
                <a:prstGeom prst="triangle">
                  <a:avLst/>
                </a:prstGeom>
                <a:solidFill>
                  <a:srgbClr val="FF0000"/>
                </a:solidFill>
                <a:ln w="666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5" name="Oval 194">
                  <a:extLst>
                    <a:ext uri="{FF2B5EF4-FFF2-40B4-BE49-F238E27FC236}">
                      <a16:creationId xmlns:a16="http://schemas.microsoft.com/office/drawing/2014/main" id="{0B476D4E-CF8C-48E1-9FE4-1EA6F51544A7}"/>
                    </a:ext>
                  </a:extLst>
                </p:cNvPr>
                <p:cNvSpPr/>
                <p:nvPr/>
              </p:nvSpPr>
              <p:spPr>
                <a:xfrm>
                  <a:off x="3246802" y="710347"/>
                  <a:ext cx="283005" cy="261775"/>
                </a:xfrm>
                <a:prstGeom prst="ellipse">
                  <a:avLst/>
                </a:prstGeom>
                <a:solidFill>
                  <a:srgbClr val="FF0000"/>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88" name="Group 187">
                <a:extLst>
                  <a:ext uri="{FF2B5EF4-FFF2-40B4-BE49-F238E27FC236}">
                    <a16:creationId xmlns:a16="http://schemas.microsoft.com/office/drawing/2014/main" id="{0BA28E8A-BF42-444A-8034-75CC5EDC06C6}"/>
                  </a:ext>
                </a:extLst>
              </p:cNvPr>
              <p:cNvGrpSpPr/>
              <p:nvPr/>
            </p:nvGrpSpPr>
            <p:grpSpPr>
              <a:xfrm rot="8799200">
                <a:off x="3692583" y="5324218"/>
                <a:ext cx="227301" cy="1372197"/>
                <a:chOff x="3274253" y="739484"/>
                <a:chExt cx="286763" cy="1641486"/>
              </a:xfrm>
            </p:grpSpPr>
            <p:sp>
              <p:nvSpPr>
                <p:cNvPr id="192" name="Triangle 84">
                  <a:extLst>
                    <a:ext uri="{FF2B5EF4-FFF2-40B4-BE49-F238E27FC236}">
                      <a16:creationId xmlns:a16="http://schemas.microsoft.com/office/drawing/2014/main" id="{D993194D-3D00-43E1-B015-6E5B14F80548}"/>
                    </a:ext>
                  </a:extLst>
                </p:cNvPr>
                <p:cNvSpPr/>
                <p:nvPr/>
              </p:nvSpPr>
              <p:spPr>
                <a:xfrm>
                  <a:off x="3274253" y="1029249"/>
                  <a:ext cx="265044" cy="1351721"/>
                </a:xfrm>
                <a:prstGeom prst="triangle">
                  <a:avLst/>
                </a:prstGeom>
                <a:solidFill>
                  <a:srgbClr val="FF0000"/>
                </a:solidFill>
                <a:ln w="666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3" name="Oval 192">
                  <a:extLst>
                    <a:ext uri="{FF2B5EF4-FFF2-40B4-BE49-F238E27FC236}">
                      <a16:creationId xmlns:a16="http://schemas.microsoft.com/office/drawing/2014/main" id="{6FAA9148-3740-4B04-A25D-99E06DCD6844}"/>
                    </a:ext>
                  </a:extLst>
                </p:cNvPr>
                <p:cNvSpPr/>
                <p:nvPr/>
              </p:nvSpPr>
              <p:spPr>
                <a:xfrm>
                  <a:off x="3278014" y="739484"/>
                  <a:ext cx="283002" cy="261772"/>
                </a:xfrm>
                <a:prstGeom prst="ellipse">
                  <a:avLst/>
                </a:prstGeom>
                <a:solidFill>
                  <a:srgbClr val="FF0000"/>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89" name="Group 188">
                <a:extLst>
                  <a:ext uri="{FF2B5EF4-FFF2-40B4-BE49-F238E27FC236}">
                    <a16:creationId xmlns:a16="http://schemas.microsoft.com/office/drawing/2014/main" id="{005ACD5B-94EE-4C85-8059-AA8F29942D66}"/>
                  </a:ext>
                </a:extLst>
              </p:cNvPr>
              <p:cNvGrpSpPr/>
              <p:nvPr/>
            </p:nvGrpSpPr>
            <p:grpSpPr>
              <a:xfrm rot="12751883">
                <a:off x="1712119" y="5356294"/>
                <a:ext cx="229061" cy="1371157"/>
                <a:chOff x="3274253" y="740728"/>
                <a:chExt cx="288977" cy="1640242"/>
              </a:xfrm>
            </p:grpSpPr>
            <p:sp>
              <p:nvSpPr>
                <p:cNvPr id="190" name="Triangle 82">
                  <a:extLst>
                    <a:ext uri="{FF2B5EF4-FFF2-40B4-BE49-F238E27FC236}">
                      <a16:creationId xmlns:a16="http://schemas.microsoft.com/office/drawing/2014/main" id="{7FB4DB00-552C-49F5-BB9F-465C9FC5D7C0}"/>
                    </a:ext>
                  </a:extLst>
                </p:cNvPr>
                <p:cNvSpPr/>
                <p:nvPr/>
              </p:nvSpPr>
              <p:spPr>
                <a:xfrm>
                  <a:off x="3274253" y="1029249"/>
                  <a:ext cx="265044" cy="1351721"/>
                </a:xfrm>
                <a:prstGeom prst="triangle">
                  <a:avLst/>
                </a:prstGeom>
                <a:solidFill>
                  <a:srgbClr val="FF0000"/>
                </a:solidFill>
                <a:ln w="666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1" name="Oval 190">
                  <a:extLst>
                    <a:ext uri="{FF2B5EF4-FFF2-40B4-BE49-F238E27FC236}">
                      <a16:creationId xmlns:a16="http://schemas.microsoft.com/office/drawing/2014/main" id="{69D40E4C-8750-4502-932C-D7DED770582D}"/>
                    </a:ext>
                  </a:extLst>
                </p:cNvPr>
                <p:cNvSpPr/>
                <p:nvPr/>
              </p:nvSpPr>
              <p:spPr>
                <a:xfrm>
                  <a:off x="3280225" y="740728"/>
                  <a:ext cx="283005" cy="261772"/>
                </a:xfrm>
                <a:prstGeom prst="ellipse">
                  <a:avLst/>
                </a:prstGeom>
                <a:solidFill>
                  <a:srgbClr val="FF0000"/>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57" name="Picture 256">
              <a:extLst>
                <a:ext uri="{FF2B5EF4-FFF2-40B4-BE49-F238E27FC236}">
                  <a16:creationId xmlns:a16="http://schemas.microsoft.com/office/drawing/2014/main" id="{B5D2AF3B-A606-4C27-8827-2DADF52F9BF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172570" y="3958081"/>
              <a:ext cx="1298419" cy="515919"/>
            </a:xfrm>
            <a:prstGeom prst="rect">
              <a:avLst/>
            </a:prstGeom>
          </p:spPr>
        </p:pic>
      </p:grpSp>
      <p:pic>
        <p:nvPicPr>
          <p:cNvPr id="6" name="Picture 5">
            <a:extLst>
              <a:ext uri="{FF2B5EF4-FFF2-40B4-BE49-F238E27FC236}">
                <a16:creationId xmlns:a16="http://schemas.microsoft.com/office/drawing/2014/main" id="{1020866B-19BC-437C-A968-78E1F9150F2C}"/>
              </a:ext>
            </a:extLst>
          </p:cNvPr>
          <p:cNvPicPr>
            <a:picLocks noChangeAspect="1"/>
          </p:cNvPicPr>
          <p:nvPr/>
        </p:nvPicPr>
        <p:blipFill>
          <a:blip r:embed="rId9"/>
          <a:stretch>
            <a:fillRect/>
          </a:stretch>
        </p:blipFill>
        <p:spPr>
          <a:xfrm>
            <a:off x="2079999" y="1324380"/>
            <a:ext cx="5139373" cy="5267401"/>
          </a:xfrm>
          <a:prstGeom prst="rect">
            <a:avLst/>
          </a:prstGeom>
        </p:spPr>
      </p:pic>
      <p:pic>
        <p:nvPicPr>
          <p:cNvPr id="7" name="Picture 6">
            <a:extLst>
              <a:ext uri="{FF2B5EF4-FFF2-40B4-BE49-F238E27FC236}">
                <a16:creationId xmlns:a16="http://schemas.microsoft.com/office/drawing/2014/main" id="{293B63A7-FB28-4E7F-A570-723358748DF8}"/>
              </a:ext>
            </a:extLst>
          </p:cNvPr>
          <p:cNvPicPr>
            <a:picLocks noChangeAspect="1"/>
          </p:cNvPicPr>
          <p:nvPr/>
        </p:nvPicPr>
        <p:blipFill>
          <a:blip r:embed="rId9"/>
          <a:stretch>
            <a:fillRect/>
          </a:stretch>
        </p:blipFill>
        <p:spPr>
          <a:xfrm>
            <a:off x="3124202" y="1064410"/>
            <a:ext cx="5139373" cy="5267401"/>
          </a:xfrm>
          <a:prstGeom prst="rect">
            <a:avLst/>
          </a:prstGeom>
        </p:spPr>
      </p:pic>
      <p:pic>
        <p:nvPicPr>
          <p:cNvPr id="8" name="Picture 7">
            <a:extLst>
              <a:ext uri="{FF2B5EF4-FFF2-40B4-BE49-F238E27FC236}">
                <a16:creationId xmlns:a16="http://schemas.microsoft.com/office/drawing/2014/main" id="{2ED45A69-2664-48A5-A828-BB92F3BE993C}"/>
              </a:ext>
            </a:extLst>
          </p:cNvPr>
          <p:cNvPicPr>
            <a:picLocks noChangeAspect="1"/>
          </p:cNvPicPr>
          <p:nvPr/>
        </p:nvPicPr>
        <p:blipFill>
          <a:blip r:embed="rId9"/>
          <a:stretch>
            <a:fillRect/>
          </a:stretch>
        </p:blipFill>
        <p:spPr>
          <a:xfrm>
            <a:off x="3973683" y="912920"/>
            <a:ext cx="5139373" cy="5267401"/>
          </a:xfrm>
          <a:prstGeom prst="rect">
            <a:avLst/>
          </a:prstGeom>
        </p:spPr>
      </p:pic>
      <p:pic>
        <p:nvPicPr>
          <p:cNvPr id="5" name="Picture 4">
            <a:extLst>
              <a:ext uri="{FF2B5EF4-FFF2-40B4-BE49-F238E27FC236}">
                <a16:creationId xmlns:a16="http://schemas.microsoft.com/office/drawing/2014/main" id="{4795B370-2543-4BC8-A698-FE34031BD4C1}"/>
              </a:ext>
            </a:extLst>
          </p:cNvPr>
          <p:cNvPicPr>
            <a:picLocks noChangeAspect="1"/>
          </p:cNvPicPr>
          <p:nvPr/>
        </p:nvPicPr>
        <p:blipFill>
          <a:blip r:embed="rId9"/>
          <a:stretch>
            <a:fillRect/>
          </a:stretch>
        </p:blipFill>
        <p:spPr>
          <a:xfrm>
            <a:off x="4737190" y="761430"/>
            <a:ext cx="5139373" cy="5267401"/>
          </a:xfrm>
          <a:prstGeom prst="rect">
            <a:avLst/>
          </a:prstGeom>
        </p:spPr>
      </p:pic>
      <p:pic>
        <p:nvPicPr>
          <p:cNvPr id="2" name="chad11">
            <a:hlinkClick r:id="" action="ppaction://media"/>
            <a:extLst>
              <a:ext uri="{FF2B5EF4-FFF2-40B4-BE49-F238E27FC236}">
                <a16:creationId xmlns:a16="http://schemas.microsoft.com/office/drawing/2014/main" id="{FE78A399-17BB-4011-A8C3-E9B4887FD1FF}"/>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292114" y="6231521"/>
            <a:ext cx="406400" cy="406400"/>
          </a:xfrm>
          <a:prstGeom prst="rect">
            <a:avLst/>
          </a:prstGeom>
        </p:spPr>
      </p:pic>
    </p:spTree>
    <p:custDataLst>
      <p:tags r:id="rId2"/>
    </p:custDataLst>
    <p:extLst>
      <p:ext uri="{BB962C8B-B14F-4D97-AF65-F5344CB8AC3E}">
        <p14:creationId xmlns:p14="http://schemas.microsoft.com/office/powerpoint/2010/main" val="37259020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88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40000">
              <a:schemeClr val="tx2">
                <a:lumMod val="20000"/>
                <a:lumOff val="80000"/>
              </a:schemeClr>
            </a:gs>
            <a:gs pos="100000">
              <a:schemeClr val="accent2">
                <a:lumMod val="20000"/>
                <a:lumOff val="80000"/>
              </a:schemeClr>
            </a:gs>
            <a:gs pos="0">
              <a:schemeClr val="accent1">
                <a:lumMod val="20000"/>
                <a:lumOff val="80000"/>
              </a:schemeClr>
            </a:gs>
          </a:gsLst>
          <a:lin ang="5400000" scaled="1"/>
        </a:gra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28802A9-5577-481A-B883-07B13E79F5F4}"/>
              </a:ext>
            </a:extLst>
          </p:cNvPr>
          <p:cNvGrpSpPr/>
          <p:nvPr/>
        </p:nvGrpSpPr>
        <p:grpSpPr>
          <a:xfrm>
            <a:off x="249901" y="1412516"/>
            <a:ext cx="5107224" cy="5306926"/>
            <a:chOff x="249901" y="1412516"/>
            <a:chExt cx="5107224" cy="5306926"/>
          </a:xfrm>
        </p:grpSpPr>
        <p:grpSp>
          <p:nvGrpSpPr>
            <p:cNvPr id="159" name="Group 158">
              <a:extLst>
                <a:ext uri="{FF2B5EF4-FFF2-40B4-BE49-F238E27FC236}">
                  <a16:creationId xmlns:a16="http://schemas.microsoft.com/office/drawing/2014/main" id="{F1E85FAB-3004-410A-8C67-E6A362E68C1C}"/>
                </a:ext>
              </a:extLst>
            </p:cNvPr>
            <p:cNvGrpSpPr/>
            <p:nvPr/>
          </p:nvGrpSpPr>
          <p:grpSpPr>
            <a:xfrm>
              <a:off x="249901" y="1412516"/>
              <a:ext cx="5107224" cy="5306926"/>
              <a:chOff x="244372" y="1420525"/>
              <a:chExt cx="5107224" cy="5306926"/>
            </a:xfrm>
          </p:grpSpPr>
          <p:sp>
            <p:nvSpPr>
              <p:cNvPr id="182" name="Heptagon 181">
                <a:extLst>
                  <a:ext uri="{FF2B5EF4-FFF2-40B4-BE49-F238E27FC236}">
                    <a16:creationId xmlns:a16="http://schemas.microsoft.com/office/drawing/2014/main" id="{B1794D15-1405-46E5-A47E-9536D5060757}"/>
                  </a:ext>
                </a:extLst>
              </p:cNvPr>
              <p:cNvSpPr/>
              <p:nvPr/>
            </p:nvSpPr>
            <p:spPr>
              <a:xfrm>
                <a:off x="1430188" y="2807661"/>
                <a:ext cx="2734110" cy="2649219"/>
              </a:xfrm>
              <a:prstGeom prst="heptagon">
                <a:avLst/>
              </a:prstGeom>
              <a:solidFill>
                <a:schemeClr val="accent1"/>
              </a:solidFill>
              <a:ln w="1016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3" name="Oval 182">
                <a:extLst>
                  <a:ext uri="{FF2B5EF4-FFF2-40B4-BE49-F238E27FC236}">
                    <a16:creationId xmlns:a16="http://schemas.microsoft.com/office/drawing/2014/main" id="{8B572A1B-455A-4A5B-8524-50CF5787AA43}"/>
                  </a:ext>
                </a:extLst>
              </p:cNvPr>
              <p:cNvSpPr/>
              <p:nvPr/>
            </p:nvSpPr>
            <p:spPr>
              <a:xfrm>
                <a:off x="1869607" y="3260700"/>
                <a:ext cx="1837584" cy="191408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pic>
            <p:nvPicPr>
              <p:cNvPr id="184" name="Picture 183">
                <a:extLst>
                  <a:ext uri="{FF2B5EF4-FFF2-40B4-BE49-F238E27FC236}">
                    <a16:creationId xmlns:a16="http://schemas.microsoft.com/office/drawing/2014/main" id="{0979274B-C990-46C0-A69B-567B575231D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56646" y="3277316"/>
                <a:ext cx="1321426" cy="1989914"/>
              </a:xfrm>
              <a:prstGeom prst="rect">
                <a:avLst/>
              </a:prstGeom>
            </p:spPr>
          </p:pic>
          <p:grpSp>
            <p:nvGrpSpPr>
              <p:cNvPr id="185" name="Group 184">
                <a:extLst>
                  <a:ext uri="{FF2B5EF4-FFF2-40B4-BE49-F238E27FC236}">
                    <a16:creationId xmlns:a16="http://schemas.microsoft.com/office/drawing/2014/main" id="{4A41913A-F501-4B5B-B5ED-476656DA45A4}"/>
                  </a:ext>
                </a:extLst>
              </p:cNvPr>
              <p:cNvGrpSpPr/>
              <p:nvPr/>
            </p:nvGrpSpPr>
            <p:grpSpPr>
              <a:xfrm>
                <a:off x="2699140" y="1420525"/>
                <a:ext cx="224326" cy="1387965"/>
                <a:chOff x="3257633" y="720614"/>
                <a:chExt cx="283005" cy="1660356"/>
              </a:xfrm>
            </p:grpSpPr>
            <p:sp>
              <p:nvSpPr>
                <p:cNvPr id="198" name="Triangle 90">
                  <a:extLst>
                    <a:ext uri="{FF2B5EF4-FFF2-40B4-BE49-F238E27FC236}">
                      <a16:creationId xmlns:a16="http://schemas.microsoft.com/office/drawing/2014/main" id="{17A4EA2E-E41B-4A44-81EB-7E69D96726E9}"/>
                    </a:ext>
                  </a:extLst>
                </p:cNvPr>
                <p:cNvSpPr/>
                <p:nvPr/>
              </p:nvSpPr>
              <p:spPr>
                <a:xfrm>
                  <a:off x="3274253" y="1029249"/>
                  <a:ext cx="265044" cy="1351721"/>
                </a:xfrm>
                <a:prstGeom prst="triangle">
                  <a:avLst/>
                </a:prstGeom>
                <a:solidFill>
                  <a:srgbClr val="FF0000"/>
                </a:solidFill>
                <a:ln w="666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9" name="Oval 198">
                  <a:extLst>
                    <a:ext uri="{FF2B5EF4-FFF2-40B4-BE49-F238E27FC236}">
                      <a16:creationId xmlns:a16="http://schemas.microsoft.com/office/drawing/2014/main" id="{5097641E-BD09-41BC-BEEB-3F3147CD81A4}"/>
                    </a:ext>
                  </a:extLst>
                </p:cNvPr>
                <p:cNvSpPr/>
                <p:nvPr/>
              </p:nvSpPr>
              <p:spPr>
                <a:xfrm>
                  <a:off x="3257633" y="720614"/>
                  <a:ext cx="283005" cy="261773"/>
                </a:xfrm>
                <a:prstGeom prst="ellipse">
                  <a:avLst/>
                </a:prstGeom>
                <a:solidFill>
                  <a:srgbClr val="FF0000"/>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86" name="Group 185">
                <a:extLst>
                  <a:ext uri="{FF2B5EF4-FFF2-40B4-BE49-F238E27FC236}">
                    <a16:creationId xmlns:a16="http://schemas.microsoft.com/office/drawing/2014/main" id="{75CB5667-02F4-4AD6-87BD-FB3E2F98CFCB}"/>
                  </a:ext>
                </a:extLst>
              </p:cNvPr>
              <p:cNvGrpSpPr/>
              <p:nvPr/>
            </p:nvGrpSpPr>
            <p:grpSpPr>
              <a:xfrm rot="4607908">
                <a:off x="4576089" y="3095447"/>
                <a:ext cx="236581" cy="1314433"/>
                <a:chOff x="3259835" y="722720"/>
                <a:chExt cx="283004" cy="1658250"/>
              </a:xfrm>
            </p:grpSpPr>
            <p:sp>
              <p:nvSpPr>
                <p:cNvPr id="196" name="Triangle 88">
                  <a:extLst>
                    <a:ext uri="{FF2B5EF4-FFF2-40B4-BE49-F238E27FC236}">
                      <a16:creationId xmlns:a16="http://schemas.microsoft.com/office/drawing/2014/main" id="{2FF17F9C-8914-4F70-8799-899A4119763D}"/>
                    </a:ext>
                  </a:extLst>
                </p:cNvPr>
                <p:cNvSpPr/>
                <p:nvPr/>
              </p:nvSpPr>
              <p:spPr>
                <a:xfrm>
                  <a:off x="3274253" y="1029249"/>
                  <a:ext cx="265044" cy="1351721"/>
                </a:xfrm>
                <a:prstGeom prst="triangle">
                  <a:avLst/>
                </a:prstGeom>
                <a:solidFill>
                  <a:srgbClr val="FF0000"/>
                </a:solidFill>
                <a:ln w="666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7" name="Oval 196">
                  <a:extLst>
                    <a:ext uri="{FF2B5EF4-FFF2-40B4-BE49-F238E27FC236}">
                      <a16:creationId xmlns:a16="http://schemas.microsoft.com/office/drawing/2014/main" id="{E9B3A3F3-32B8-444C-B843-6358AC714F48}"/>
                    </a:ext>
                  </a:extLst>
                </p:cNvPr>
                <p:cNvSpPr/>
                <p:nvPr/>
              </p:nvSpPr>
              <p:spPr>
                <a:xfrm>
                  <a:off x="3259835" y="722720"/>
                  <a:ext cx="283004" cy="261772"/>
                </a:xfrm>
                <a:prstGeom prst="ellipse">
                  <a:avLst/>
                </a:prstGeom>
                <a:solidFill>
                  <a:srgbClr val="FF0000"/>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87" name="Group 186">
                <a:extLst>
                  <a:ext uri="{FF2B5EF4-FFF2-40B4-BE49-F238E27FC236}">
                    <a16:creationId xmlns:a16="http://schemas.microsoft.com/office/drawing/2014/main" id="{AB3B504C-BB43-4786-83EC-93AA0733748A}"/>
                  </a:ext>
                </a:extLst>
              </p:cNvPr>
              <p:cNvGrpSpPr/>
              <p:nvPr/>
            </p:nvGrpSpPr>
            <p:grpSpPr>
              <a:xfrm rot="16978422">
                <a:off x="784233" y="3093925"/>
                <a:ext cx="244506" cy="1324228"/>
                <a:chOff x="3246802" y="710347"/>
                <a:chExt cx="292495" cy="1670623"/>
              </a:xfrm>
            </p:grpSpPr>
            <p:sp>
              <p:nvSpPr>
                <p:cNvPr id="194" name="Triangle 86">
                  <a:extLst>
                    <a:ext uri="{FF2B5EF4-FFF2-40B4-BE49-F238E27FC236}">
                      <a16:creationId xmlns:a16="http://schemas.microsoft.com/office/drawing/2014/main" id="{33A22C35-5383-4B39-BDF1-F8CB2C37C873}"/>
                    </a:ext>
                  </a:extLst>
                </p:cNvPr>
                <p:cNvSpPr/>
                <p:nvPr/>
              </p:nvSpPr>
              <p:spPr>
                <a:xfrm>
                  <a:off x="3274253" y="1029249"/>
                  <a:ext cx="265044" cy="1351721"/>
                </a:xfrm>
                <a:prstGeom prst="triangle">
                  <a:avLst/>
                </a:prstGeom>
                <a:solidFill>
                  <a:srgbClr val="FF0000"/>
                </a:solidFill>
                <a:ln w="666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5" name="Oval 194">
                  <a:extLst>
                    <a:ext uri="{FF2B5EF4-FFF2-40B4-BE49-F238E27FC236}">
                      <a16:creationId xmlns:a16="http://schemas.microsoft.com/office/drawing/2014/main" id="{0B476D4E-CF8C-48E1-9FE4-1EA6F51544A7}"/>
                    </a:ext>
                  </a:extLst>
                </p:cNvPr>
                <p:cNvSpPr/>
                <p:nvPr/>
              </p:nvSpPr>
              <p:spPr>
                <a:xfrm>
                  <a:off x="3246802" y="710347"/>
                  <a:ext cx="283005" cy="261775"/>
                </a:xfrm>
                <a:prstGeom prst="ellipse">
                  <a:avLst/>
                </a:prstGeom>
                <a:solidFill>
                  <a:srgbClr val="FF0000"/>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88" name="Group 187">
                <a:extLst>
                  <a:ext uri="{FF2B5EF4-FFF2-40B4-BE49-F238E27FC236}">
                    <a16:creationId xmlns:a16="http://schemas.microsoft.com/office/drawing/2014/main" id="{0BA28E8A-BF42-444A-8034-75CC5EDC06C6}"/>
                  </a:ext>
                </a:extLst>
              </p:cNvPr>
              <p:cNvGrpSpPr/>
              <p:nvPr/>
            </p:nvGrpSpPr>
            <p:grpSpPr>
              <a:xfrm rot="8799200">
                <a:off x="3692583" y="5324218"/>
                <a:ext cx="227301" cy="1372197"/>
                <a:chOff x="3274253" y="739484"/>
                <a:chExt cx="286763" cy="1641486"/>
              </a:xfrm>
            </p:grpSpPr>
            <p:sp>
              <p:nvSpPr>
                <p:cNvPr id="192" name="Triangle 84">
                  <a:extLst>
                    <a:ext uri="{FF2B5EF4-FFF2-40B4-BE49-F238E27FC236}">
                      <a16:creationId xmlns:a16="http://schemas.microsoft.com/office/drawing/2014/main" id="{D993194D-3D00-43E1-B015-6E5B14F80548}"/>
                    </a:ext>
                  </a:extLst>
                </p:cNvPr>
                <p:cNvSpPr/>
                <p:nvPr/>
              </p:nvSpPr>
              <p:spPr>
                <a:xfrm>
                  <a:off x="3274253" y="1029249"/>
                  <a:ext cx="265044" cy="1351721"/>
                </a:xfrm>
                <a:prstGeom prst="triangle">
                  <a:avLst/>
                </a:prstGeom>
                <a:solidFill>
                  <a:srgbClr val="FF0000"/>
                </a:solidFill>
                <a:ln w="666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3" name="Oval 192">
                  <a:extLst>
                    <a:ext uri="{FF2B5EF4-FFF2-40B4-BE49-F238E27FC236}">
                      <a16:creationId xmlns:a16="http://schemas.microsoft.com/office/drawing/2014/main" id="{6FAA9148-3740-4B04-A25D-99E06DCD6844}"/>
                    </a:ext>
                  </a:extLst>
                </p:cNvPr>
                <p:cNvSpPr/>
                <p:nvPr/>
              </p:nvSpPr>
              <p:spPr>
                <a:xfrm>
                  <a:off x="3278014" y="739484"/>
                  <a:ext cx="283002" cy="261772"/>
                </a:xfrm>
                <a:prstGeom prst="ellipse">
                  <a:avLst/>
                </a:prstGeom>
                <a:solidFill>
                  <a:srgbClr val="FF0000"/>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89" name="Group 188">
                <a:extLst>
                  <a:ext uri="{FF2B5EF4-FFF2-40B4-BE49-F238E27FC236}">
                    <a16:creationId xmlns:a16="http://schemas.microsoft.com/office/drawing/2014/main" id="{005ACD5B-94EE-4C85-8059-AA8F29942D66}"/>
                  </a:ext>
                </a:extLst>
              </p:cNvPr>
              <p:cNvGrpSpPr/>
              <p:nvPr/>
            </p:nvGrpSpPr>
            <p:grpSpPr>
              <a:xfrm rot="12751883">
                <a:off x="1712119" y="5356294"/>
                <a:ext cx="229061" cy="1371157"/>
                <a:chOff x="3274253" y="740728"/>
                <a:chExt cx="288977" cy="1640242"/>
              </a:xfrm>
            </p:grpSpPr>
            <p:sp>
              <p:nvSpPr>
                <p:cNvPr id="190" name="Triangle 82">
                  <a:extLst>
                    <a:ext uri="{FF2B5EF4-FFF2-40B4-BE49-F238E27FC236}">
                      <a16:creationId xmlns:a16="http://schemas.microsoft.com/office/drawing/2014/main" id="{7FB4DB00-552C-49F5-BB9F-465C9FC5D7C0}"/>
                    </a:ext>
                  </a:extLst>
                </p:cNvPr>
                <p:cNvSpPr/>
                <p:nvPr/>
              </p:nvSpPr>
              <p:spPr>
                <a:xfrm>
                  <a:off x="3274253" y="1029249"/>
                  <a:ext cx="265044" cy="1351721"/>
                </a:xfrm>
                <a:prstGeom prst="triangle">
                  <a:avLst/>
                </a:prstGeom>
                <a:solidFill>
                  <a:srgbClr val="FF0000"/>
                </a:solidFill>
                <a:ln w="666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1" name="Oval 190">
                  <a:extLst>
                    <a:ext uri="{FF2B5EF4-FFF2-40B4-BE49-F238E27FC236}">
                      <a16:creationId xmlns:a16="http://schemas.microsoft.com/office/drawing/2014/main" id="{69D40E4C-8750-4502-932C-D7DED770582D}"/>
                    </a:ext>
                  </a:extLst>
                </p:cNvPr>
                <p:cNvSpPr/>
                <p:nvPr/>
              </p:nvSpPr>
              <p:spPr>
                <a:xfrm>
                  <a:off x="3280225" y="740728"/>
                  <a:ext cx="283005" cy="261772"/>
                </a:xfrm>
                <a:prstGeom prst="ellipse">
                  <a:avLst/>
                </a:prstGeom>
                <a:solidFill>
                  <a:srgbClr val="FF0000"/>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57" name="Picture 256">
              <a:extLst>
                <a:ext uri="{FF2B5EF4-FFF2-40B4-BE49-F238E27FC236}">
                  <a16:creationId xmlns:a16="http://schemas.microsoft.com/office/drawing/2014/main" id="{B5D2AF3B-A606-4C27-8827-2DADF52F9BF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172570" y="3958081"/>
              <a:ext cx="1298419" cy="515919"/>
            </a:xfrm>
            <a:prstGeom prst="rect">
              <a:avLst/>
            </a:prstGeom>
          </p:spPr>
        </p:pic>
      </p:grpSp>
      <p:pic>
        <p:nvPicPr>
          <p:cNvPr id="6" name="Picture 5">
            <a:extLst>
              <a:ext uri="{FF2B5EF4-FFF2-40B4-BE49-F238E27FC236}">
                <a16:creationId xmlns:a16="http://schemas.microsoft.com/office/drawing/2014/main" id="{1020866B-19BC-437C-A968-78E1F9150F2C}"/>
              </a:ext>
            </a:extLst>
          </p:cNvPr>
          <p:cNvPicPr>
            <a:picLocks noChangeAspect="1"/>
          </p:cNvPicPr>
          <p:nvPr/>
        </p:nvPicPr>
        <p:blipFill>
          <a:blip r:embed="rId7"/>
          <a:stretch>
            <a:fillRect/>
          </a:stretch>
        </p:blipFill>
        <p:spPr>
          <a:xfrm>
            <a:off x="2079999" y="1324380"/>
            <a:ext cx="5139373" cy="5267401"/>
          </a:xfrm>
          <a:prstGeom prst="rect">
            <a:avLst/>
          </a:prstGeom>
        </p:spPr>
      </p:pic>
      <p:pic>
        <p:nvPicPr>
          <p:cNvPr id="7" name="Picture 6">
            <a:extLst>
              <a:ext uri="{FF2B5EF4-FFF2-40B4-BE49-F238E27FC236}">
                <a16:creationId xmlns:a16="http://schemas.microsoft.com/office/drawing/2014/main" id="{293B63A7-FB28-4E7F-A570-723358748DF8}"/>
              </a:ext>
            </a:extLst>
          </p:cNvPr>
          <p:cNvPicPr>
            <a:picLocks noChangeAspect="1"/>
          </p:cNvPicPr>
          <p:nvPr/>
        </p:nvPicPr>
        <p:blipFill>
          <a:blip r:embed="rId7"/>
          <a:stretch>
            <a:fillRect/>
          </a:stretch>
        </p:blipFill>
        <p:spPr>
          <a:xfrm>
            <a:off x="3124202" y="1064410"/>
            <a:ext cx="5139373" cy="5267401"/>
          </a:xfrm>
          <a:prstGeom prst="rect">
            <a:avLst/>
          </a:prstGeom>
        </p:spPr>
      </p:pic>
      <p:pic>
        <p:nvPicPr>
          <p:cNvPr id="8" name="Picture 7">
            <a:extLst>
              <a:ext uri="{FF2B5EF4-FFF2-40B4-BE49-F238E27FC236}">
                <a16:creationId xmlns:a16="http://schemas.microsoft.com/office/drawing/2014/main" id="{2ED45A69-2664-48A5-A828-BB92F3BE993C}"/>
              </a:ext>
            </a:extLst>
          </p:cNvPr>
          <p:cNvPicPr>
            <a:picLocks noChangeAspect="1"/>
          </p:cNvPicPr>
          <p:nvPr/>
        </p:nvPicPr>
        <p:blipFill>
          <a:blip r:embed="rId7"/>
          <a:stretch>
            <a:fillRect/>
          </a:stretch>
        </p:blipFill>
        <p:spPr>
          <a:xfrm>
            <a:off x="3973683" y="912920"/>
            <a:ext cx="5139373" cy="5267401"/>
          </a:xfrm>
          <a:prstGeom prst="rect">
            <a:avLst/>
          </a:prstGeom>
        </p:spPr>
      </p:pic>
      <p:pic>
        <p:nvPicPr>
          <p:cNvPr id="5" name="Picture 4">
            <a:extLst>
              <a:ext uri="{FF2B5EF4-FFF2-40B4-BE49-F238E27FC236}">
                <a16:creationId xmlns:a16="http://schemas.microsoft.com/office/drawing/2014/main" id="{4795B370-2543-4BC8-A698-FE34031BD4C1}"/>
              </a:ext>
            </a:extLst>
          </p:cNvPr>
          <p:cNvPicPr>
            <a:picLocks noChangeAspect="1"/>
          </p:cNvPicPr>
          <p:nvPr/>
        </p:nvPicPr>
        <p:blipFill>
          <a:blip r:embed="rId7"/>
          <a:stretch>
            <a:fillRect/>
          </a:stretch>
        </p:blipFill>
        <p:spPr>
          <a:xfrm>
            <a:off x="4737190" y="761430"/>
            <a:ext cx="5139373" cy="5267401"/>
          </a:xfrm>
          <a:prstGeom prst="rect">
            <a:avLst/>
          </a:prstGeom>
        </p:spPr>
      </p:pic>
      <p:pic>
        <p:nvPicPr>
          <p:cNvPr id="160" name="Picture 159">
            <a:extLst>
              <a:ext uri="{FF2B5EF4-FFF2-40B4-BE49-F238E27FC236}">
                <a16:creationId xmlns:a16="http://schemas.microsoft.com/office/drawing/2014/main" id="{12D4C7E4-7378-1F48-BBD8-81154BA80D41}"/>
              </a:ext>
            </a:extLst>
          </p:cNvPr>
          <p:cNvPicPr>
            <a:picLocks noChangeAspect="1"/>
          </p:cNvPicPr>
          <p:nvPr/>
        </p:nvPicPr>
        <p:blipFill>
          <a:blip r:embed="rId8"/>
          <a:srcRect/>
          <a:stretch/>
        </p:blipFill>
        <p:spPr>
          <a:xfrm rot="1361759">
            <a:off x="1507969" y="-428629"/>
            <a:ext cx="8437410" cy="8437410"/>
          </a:xfrm>
          <a:prstGeom prst="rect">
            <a:avLst/>
          </a:prstGeom>
        </p:spPr>
      </p:pic>
    </p:spTree>
    <p:custDataLst>
      <p:tags r:id="rId2"/>
    </p:custDataLst>
    <p:extLst>
      <p:ext uri="{BB962C8B-B14F-4D97-AF65-F5344CB8AC3E}">
        <p14:creationId xmlns:p14="http://schemas.microsoft.com/office/powerpoint/2010/main" val="43302810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25000" y="25000"/>
                                    </p:animScale>
                                  </p:childTnLst>
                                </p:cTn>
                              </p:par>
                              <p:par>
                                <p:cTn id="7" presetID="6" presetClass="emph" presetSubtype="0" fill="hold" nodeType="withEffect">
                                  <p:stCondLst>
                                    <p:cond delay="0"/>
                                  </p:stCondLst>
                                  <p:childTnLst>
                                    <p:animScale>
                                      <p:cBhvr>
                                        <p:cTn id="8" dur="2000" fill="hold"/>
                                        <p:tgtEl>
                                          <p:spTgt spid="6"/>
                                        </p:tgtEl>
                                      </p:cBhvr>
                                      <p:by x="25000" y="25000"/>
                                    </p:animScale>
                                  </p:childTnLst>
                                </p:cTn>
                              </p:par>
                              <p:par>
                                <p:cTn id="9" presetID="6" presetClass="emph" presetSubtype="0" fill="hold" nodeType="withEffect">
                                  <p:stCondLst>
                                    <p:cond delay="0"/>
                                  </p:stCondLst>
                                  <p:childTnLst>
                                    <p:animScale>
                                      <p:cBhvr>
                                        <p:cTn id="10" dur="2000" fill="hold"/>
                                        <p:tgtEl>
                                          <p:spTgt spid="7"/>
                                        </p:tgtEl>
                                      </p:cBhvr>
                                      <p:by x="25000" y="25000"/>
                                    </p:animScale>
                                  </p:childTnLst>
                                </p:cTn>
                              </p:par>
                              <p:par>
                                <p:cTn id="11" presetID="6" presetClass="emph" presetSubtype="0" fill="hold" nodeType="withEffect">
                                  <p:stCondLst>
                                    <p:cond delay="0"/>
                                  </p:stCondLst>
                                  <p:childTnLst>
                                    <p:animScale>
                                      <p:cBhvr>
                                        <p:cTn id="12" dur="2000" fill="hold"/>
                                        <p:tgtEl>
                                          <p:spTgt spid="8"/>
                                        </p:tgtEl>
                                      </p:cBhvr>
                                      <p:by x="25000" y="25000"/>
                                    </p:animScale>
                                  </p:childTnLst>
                                </p:cTn>
                              </p:par>
                              <p:par>
                                <p:cTn id="13" presetID="9" presetClass="entr" presetSubtype="0" fill="hold" nodeType="withEffect">
                                  <p:stCondLst>
                                    <p:cond delay="0"/>
                                  </p:stCondLst>
                                  <p:childTnLst>
                                    <p:set>
                                      <p:cBhvr>
                                        <p:cTn id="14" dur="1" fill="hold">
                                          <p:stCondLst>
                                            <p:cond delay="0"/>
                                          </p:stCondLst>
                                        </p:cTn>
                                        <p:tgtEl>
                                          <p:spTgt spid="160"/>
                                        </p:tgtEl>
                                        <p:attrNameLst>
                                          <p:attrName>style.visibility</p:attrName>
                                        </p:attrNameLst>
                                      </p:cBhvr>
                                      <p:to>
                                        <p:strVal val="visible"/>
                                      </p:to>
                                    </p:set>
                                    <p:animEffect transition="in" filter="dissolve">
                                      <p:cBhvr>
                                        <p:cTn id="15" dur="2000"/>
                                        <p:tgtEl>
                                          <p:spTgt spid="160"/>
                                        </p:tgtEl>
                                      </p:cBhvr>
                                    </p:animEffect>
                                  </p:childTnLst>
                                </p:cTn>
                              </p:par>
                              <p:par>
                                <p:cTn id="16" presetID="10" presetClass="exit" presetSubtype="0" fill="hold" nodeType="withEffect">
                                  <p:stCondLst>
                                    <p:cond delay="0"/>
                                  </p:stCondLst>
                                  <p:childTnLst>
                                    <p:animEffect transition="out" filter="fade">
                                      <p:cBhvr>
                                        <p:cTn id="17" dur="1900"/>
                                        <p:tgtEl>
                                          <p:spTgt spid="4"/>
                                        </p:tgtEl>
                                      </p:cBhvr>
                                    </p:animEffect>
                                    <p:set>
                                      <p:cBhvr>
                                        <p:cTn id="18" dur="1" fill="hold">
                                          <p:stCondLst>
                                            <p:cond delay="18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40000">
              <a:schemeClr val="tx2">
                <a:lumMod val="20000"/>
                <a:lumOff val="80000"/>
              </a:schemeClr>
            </a:gs>
            <a:gs pos="100000">
              <a:schemeClr val="accent2">
                <a:lumMod val="20000"/>
                <a:lumOff val="80000"/>
              </a:schemeClr>
            </a:gs>
            <a:gs pos="0">
              <a:schemeClr val="accent1">
                <a:lumMod val="20000"/>
                <a:lumOff val="80000"/>
              </a:schemeClr>
            </a:gs>
          </a:gsLst>
          <a:lin ang="5400000" scaled="1"/>
        </a:gra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B89B0C65-4FDB-443A-A603-388C7D78718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43488" y="339115"/>
            <a:ext cx="2032000" cy="5715000"/>
          </a:xfrm>
          <a:prstGeom prst="rect">
            <a:avLst/>
          </a:prstGeom>
        </p:spPr>
      </p:pic>
      <p:pic>
        <p:nvPicPr>
          <p:cNvPr id="36" name="Picture 35">
            <a:extLst>
              <a:ext uri="{FF2B5EF4-FFF2-40B4-BE49-F238E27FC236}">
                <a16:creationId xmlns:a16="http://schemas.microsoft.com/office/drawing/2014/main" id="{4CEE8F39-E0DB-4FDD-8969-5C83FEF7EFEA}"/>
              </a:ext>
            </a:extLst>
          </p:cNvPr>
          <p:cNvPicPr>
            <a:picLocks noChangeAspect="1"/>
          </p:cNvPicPr>
          <p:nvPr/>
        </p:nvPicPr>
        <p:blipFill>
          <a:blip r:embed="rId6"/>
          <a:stretch>
            <a:fillRect/>
          </a:stretch>
        </p:blipFill>
        <p:spPr>
          <a:xfrm>
            <a:off x="5043488" y="339115"/>
            <a:ext cx="2032000" cy="5715000"/>
          </a:xfrm>
          <a:prstGeom prst="rect">
            <a:avLst/>
          </a:prstGeom>
        </p:spPr>
      </p:pic>
      <p:pic>
        <p:nvPicPr>
          <p:cNvPr id="160" name="Picture 159">
            <a:extLst>
              <a:ext uri="{FF2B5EF4-FFF2-40B4-BE49-F238E27FC236}">
                <a16:creationId xmlns:a16="http://schemas.microsoft.com/office/drawing/2014/main" id="{12D4C7E4-7378-1F48-BBD8-81154BA80D41}"/>
              </a:ext>
            </a:extLst>
          </p:cNvPr>
          <p:cNvPicPr>
            <a:picLocks noChangeAspect="1"/>
          </p:cNvPicPr>
          <p:nvPr/>
        </p:nvPicPr>
        <p:blipFill>
          <a:blip r:embed="rId7"/>
          <a:srcRect/>
          <a:stretch/>
        </p:blipFill>
        <p:spPr>
          <a:xfrm rot="1361759">
            <a:off x="1507969" y="-428629"/>
            <a:ext cx="8437410" cy="8437410"/>
          </a:xfrm>
          <a:prstGeom prst="rect">
            <a:avLst/>
          </a:prstGeom>
        </p:spPr>
      </p:pic>
    </p:spTree>
    <p:custDataLst>
      <p:tags r:id="rId2"/>
    </p:custDataLst>
    <p:extLst>
      <p:ext uri="{BB962C8B-B14F-4D97-AF65-F5344CB8AC3E}">
        <p14:creationId xmlns:p14="http://schemas.microsoft.com/office/powerpoint/2010/main" val="2852866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60"/>
                                        </p:tgtEl>
                                      </p:cBhvr>
                                      <p:by x="10000" y="10000"/>
                                    </p:animScale>
                                  </p:childTnLst>
                                </p:cTn>
                              </p:par>
                              <p:par>
                                <p:cTn id="7" presetID="42" presetClass="path" presetSubtype="0" accel="50000" decel="50000" fill="hold" nodeType="withEffect">
                                  <p:stCondLst>
                                    <p:cond delay="0"/>
                                  </p:stCondLst>
                                  <p:childTnLst>
                                    <p:animMotion origin="layout" path="M -1.45833E-6 3.7037E-6 L 0.13932 -0.31644 " pathEditMode="relative" rAng="0" ptsTypes="AA">
                                      <p:cBhvr>
                                        <p:cTn id="8" dur="2000" fill="hold"/>
                                        <p:tgtEl>
                                          <p:spTgt spid="160"/>
                                        </p:tgtEl>
                                        <p:attrNameLst>
                                          <p:attrName>ppt_x</p:attrName>
                                          <p:attrName>ppt_y</p:attrName>
                                        </p:attrNameLst>
                                      </p:cBhvr>
                                      <p:rCtr x="6966" y="-15833"/>
                                    </p:animMotion>
                                  </p:childTnLst>
                                </p:cTn>
                              </p:par>
                              <p:par>
                                <p:cTn id="9" presetID="10"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40000">
              <a:schemeClr val="tx2">
                <a:lumMod val="20000"/>
                <a:lumOff val="80000"/>
              </a:schemeClr>
            </a:gs>
            <a:gs pos="100000">
              <a:schemeClr val="accent2">
                <a:lumMod val="20000"/>
                <a:lumOff val="80000"/>
              </a:schemeClr>
            </a:gs>
            <a:gs pos="0">
              <a:schemeClr val="accent1">
                <a:lumMod val="20000"/>
                <a:lumOff val="80000"/>
              </a:schemeClr>
            </a:gs>
          </a:gsLst>
          <a:lin ang="5400000" scaled="1"/>
        </a:gra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39FCEF7-4A6E-4F9E-A0FE-042AE9A534F6}"/>
              </a:ext>
            </a:extLst>
          </p:cNvPr>
          <p:cNvGrpSpPr/>
          <p:nvPr/>
        </p:nvGrpSpPr>
        <p:grpSpPr>
          <a:xfrm>
            <a:off x="2122335" y="1010078"/>
            <a:ext cx="3523906" cy="4837844"/>
            <a:chOff x="3113853" y="1548279"/>
            <a:chExt cx="3523906" cy="4837844"/>
          </a:xfrm>
        </p:grpSpPr>
        <p:pic>
          <p:nvPicPr>
            <p:cNvPr id="18" name="Picture 17">
              <a:extLst>
                <a:ext uri="{FF2B5EF4-FFF2-40B4-BE49-F238E27FC236}">
                  <a16:creationId xmlns:a16="http://schemas.microsoft.com/office/drawing/2014/main" id="{D3FD4602-92BC-4851-87DB-98DC858EC3C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42319"/>
            <a:stretch/>
          </p:blipFill>
          <p:spPr>
            <a:xfrm>
              <a:off x="3113853" y="1548279"/>
              <a:ext cx="2982147" cy="4837844"/>
            </a:xfrm>
            <a:prstGeom prst="rect">
              <a:avLst/>
            </a:prstGeom>
          </p:spPr>
        </p:pic>
        <p:pic>
          <p:nvPicPr>
            <p:cNvPr id="19" name="Picture 18">
              <a:extLst>
                <a:ext uri="{FF2B5EF4-FFF2-40B4-BE49-F238E27FC236}">
                  <a16:creationId xmlns:a16="http://schemas.microsoft.com/office/drawing/2014/main" id="{E4725BAF-1C62-4F55-AABE-AE75F6644278}"/>
                </a:ext>
              </a:extLst>
            </p:cNvPr>
            <p:cNvPicPr>
              <a:picLocks noChangeAspect="1"/>
            </p:cNvPicPr>
            <p:nvPr/>
          </p:nvPicPr>
          <p:blipFill>
            <a:blip r:embed="rId6"/>
            <a:srcRect/>
            <a:stretch/>
          </p:blipFill>
          <p:spPr>
            <a:xfrm rot="1361759">
              <a:off x="5929323" y="3176162"/>
              <a:ext cx="708436" cy="708436"/>
            </a:xfrm>
            <a:prstGeom prst="rect">
              <a:avLst/>
            </a:prstGeom>
          </p:spPr>
        </p:pic>
        <p:sp>
          <p:nvSpPr>
            <p:cNvPr id="20" name="Rectangle 19">
              <a:extLst>
                <a:ext uri="{FF2B5EF4-FFF2-40B4-BE49-F238E27FC236}">
                  <a16:creationId xmlns:a16="http://schemas.microsoft.com/office/drawing/2014/main" id="{FDF00142-BBF2-42C4-84B5-8C8E8AA3DBF6}"/>
                </a:ext>
              </a:extLst>
            </p:cNvPr>
            <p:cNvSpPr/>
            <p:nvPr/>
          </p:nvSpPr>
          <p:spPr>
            <a:xfrm>
              <a:off x="3492532" y="3497924"/>
              <a:ext cx="2224787" cy="4673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Trial vaccine</a:t>
              </a:r>
            </a:p>
          </p:txBody>
        </p:sp>
      </p:grpSp>
      <p:grpSp>
        <p:nvGrpSpPr>
          <p:cNvPr id="2" name="Group 1">
            <a:extLst>
              <a:ext uri="{FF2B5EF4-FFF2-40B4-BE49-F238E27FC236}">
                <a16:creationId xmlns:a16="http://schemas.microsoft.com/office/drawing/2014/main" id="{AEC0D0CB-E7F6-4043-BBCA-E2C6DE1FB2A3}"/>
              </a:ext>
            </a:extLst>
          </p:cNvPr>
          <p:cNvGrpSpPr/>
          <p:nvPr/>
        </p:nvGrpSpPr>
        <p:grpSpPr>
          <a:xfrm>
            <a:off x="6787574" y="1010078"/>
            <a:ext cx="3675265" cy="4837844"/>
            <a:chOff x="5799242" y="1949324"/>
            <a:chExt cx="3675265" cy="4837844"/>
          </a:xfrm>
        </p:grpSpPr>
        <p:pic>
          <p:nvPicPr>
            <p:cNvPr id="22" name="Picture 21">
              <a:extLst>
                <a:ext uri="{FF2B5EF4-FFF2-40B4-BE49-F238E27FC236}">
                  <a16:creationId xmlns:a16="http://schemas.microsoft.com/office/drawing/2014/main" id="{9A85F71C-9960-410E-BA26-C109A3E9C23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42319"/>
            <a:stretch/>
          </p:blipFill>
          <p:spPr>
            <a:xfrm>
              <a:off x="5799242" y="1949324"/>
              <a:ext cx="2982147" cy="4837844"/>
            </a:xfrm>
            <a:prstGeom prst="rect">
              <a:avLst/>
            </a:prstGeom>
          </p:spPr>
        </p:pic>
        <p:pic>
          <p:nvPicPr>
            <p:cNvPr id="23" name="Picture 22">
              <a:extLst>
                <a:ext uri="{FF2B5EF4-FFF2-40B4-BE49-F238E27FC236}">
                  <a16:creationId xmlns:a16="http://schemas.microsoft.com/office/drawing/2014/main" id="{CDC0D998-4C34-48A7-960B-0DFC1C48A646}"/>
                </a:ext>
              </a:extLst>
            </p:cNvPr>
            <p:cNvPicPr>
              <a:picLocks noChangeAspect="1"/>
            </p:cNvPicPr>
            <p:nvPr/>
          </p:nvPicPr>
          <p:blipFill>
            <a:blip r:embed="rId6"/>
            <a:srcRect/>
            <a:stretch/>
          </p:blipFill>
          <p:spPr>
            <a:xfrm rot="1361759">
              <a:off x="8766071" y="3550567"/>
              <a:ext cx="708436" cy="708436"/>
            </a:xfrm>
            <a:prstGeom prst="rect">
              <a:avLst/>
            </a:prstGeom>
          </p:spPr>
        </p:pic>
        <p:sp>
          <p:nvSpPr>
            <p:cNvPr id="15" name="Rectangle 14">
              <a:extLst>
                <a:ext uri="{FF2B5EF4-FFF2-40B4-BE49-F238E27FC236}">
                  <a16:creationId xmlns:a16="http://schemas.microsoft.com/office/drawing/2014/main" id="{0FE8CF59-5B06-4485-A675-B89066C9A5D6}"/>
                </a:ext>
              </a:extLst>
            </p:cNvPr>
            <p:cNvSpPr/>
            <p:nvPr/>
          </p:nvSpPr>
          <p:spPr>
            <a:xfrm>
              <a:off x="6285460" y="3946603"/>
              <a:ext cx="2036509" cy="4482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Calibri" panose="020F0502020204030204"/>
                </a:rPr>
                <a:t>Control</a:t>
              </a: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4" name="Rectangle 23">
            <a:extLst>
              <a:ext uri="{FF2B5EF4-FFF2-40B4-BE49-F238E27FC236}">
                <a16:creationId xmlns:a16="http://schemas.microsoft.com/office/drawing/2014/main" id="{05F6735E-8E05-4D4D-BF34-E8AF4ED38E04}"/>
              </a:ext>
            </a:extLst>
          </p:cNvPr>
          <p:cNvSpPr/>
          <p:nvPr/>
        </p:nvSpPr>
        <p:spPr>
          <a:xfrm>
            <a:off x="7240232" y="3007357"/>
            <a:ext cx="2036509" cy="4482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Rabies</a:t>
            </a:r>
          </a:p>
        </p:txBody>
      </p:sp>
    </p:spTree>
    <p:custDataLst>
      <p:tags r:id="rId2"/>
    </p:custDataLst>
    <p:extLst>
      <p:ext uri="{BB962C8B-B14F-4D97-AF65-F5344CB8AC3E}">
        <p14:creationId xmlns:p14="http://schemas.microsoft.com/office/powerpoint/2010/main" val="6642659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49000">
              <a:schemeClr val="accent1">
                <a:lumMod val="45000"/>
                <a:lumOff val="55000"/>
              </a:schemeClr>
            </a:gs>
            <a:gs pos="0">
              <a:schemeClr val="accent1">
                <a:lumMod val="45000"/>
                <a:lumOff val="55000"/>
              </a:schemeClr>
            </a:gs>
            <a:gs pos="74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729D76F-794F-3447-8279-E1801E32395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26959" y="124822"/>
            <a:ext cx="4217894" cy="4217894"/>
          </a:xfrm>
          <a:prstGeom prst="rect">
            <a:avLst/>
          </a:prstGeom>
        </p:spPr>
      </p:pic>
      <p:grpSp>
        <p:nvGrpSpPr>
          <p:cNvPr id="2" name="Group 1">
            <a:extLst>
              <a:ext uri="{FF2B5EF4-FFF2-40B4-BE49-F238E27FC236}">
                <a16:creationId xmlns:a16="http://schemas.microsoft.com/office/drawing/2014/main" id="{D014530E-9AEC-7F4B-A54F-A2757F87993B}"/>
              </a:ext>
            </a:extLst>
          </p:cNvPr>
          <p:cNvGrpSpPr/>
          <p:nvPr/>
        </p:nvGrpSpPr>
        <p:grpSpPr>
          <a:xfrm>
            <a:off x="3307509" y="4450468"/>
            <a:ext cx="5566647" cy="1592131"/>
            <a:chOff x="3307509" y="4450468"/>
            <a:chExt cx="5566647" cy="1592131"/>
          </a:xfrm>
        </p:grpSpPr>
        <p:grpSp>
          <p:nvGrpSpPr>
            <p:cNvPr id="3" name="Group 2">
              <a:extLst>
                <a:ext uri="{FF2B5EF4-FFF2-40B4-BE49-F238E27FC236}">
                  <a16:creationId xmlns:a16="http://schemas.microsoft.com/office/drawing/2014/main" id="{9389F3C3-2620-7446-8E80-8F50776D35CC}"/>
                </a:ext>
              </a:extLst>
            </p:cNvPr>
            <p:cNvGrpSpPr/>
            <p:nvPr/>
          </p:nvGrpSpPr>
          <p:grpSpPr>
            <a:xfrm>
              <a:off x="3307509" y="4451740"/>
              <a:ext cx="5283150" cy="1589555"/>
              <a:chOff x="3307509" y="4451740"/>
              <a:chExt cx="5283150" cy="1589555"/>
            </a:xfrm>
          </p:grpSpPr>
          <p:pic>
            <p:nvPicPr>
              <p:cNvPr id="4" name="Picture 3">
                <a:extLst>
                  <a:ext uri="{FF2B5EF4-FFF2-40B4-BE49-F238E27FC236}">
                    <a16:creationId xmlns:a16="http://schemas.microsoft.com/office/drawing/2014/main" id="{649D0A66-1CB2-BC4D-B865-C687F213C15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64218" y="4452034"/>
                <a:ext cx="262966" cy="739592"/>
              </a:xfrm>
              <a:prstGeom prst="rect">
                <a:avLst/>
              </a:prstGeom>
            </p:spPr>
          </p:pic>
          <p:pic>
            <p:nvPicPr>
              <p:cNvPr id="5" name="Picture 4">
                <a:extLst>
                  <a:ext uri="{FF2B5EF4-FFF2-40B4-BE49-F238E27FC236}">
                    <a16:creationId xmlns:a16="http://schemas.microsoft.com/office/drawing/2014/main" id="{DBEBB8AC-973F-0644-966E-AFB329D0B4E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07485" y="4452883"/>
                <a:ext cx="262966" cy="739592"/>
              </a:xfrm>
              <a:prstGeom prst="rect">
                <a:avLst/>
              </a:prstGeom>
            </p:spPr>
          </p:pic>
          <p:pic>
            <p:nvPicPr>
              <p:cNvPr id="6" name="Picture 5">
                <a:extLst>
                  <a:ext uri="{FF2B5EF4-FFF2-40B4-BE49-F238E27FC236}">
                    <a16:creationId xmlns:a16="http://schemas.microsoft.com/office/drawing/2014/main" id="{AB709E2D-3F94-B24E-B2C0-3A97FA6A904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72986" y="4451740"/>
                <a:ext cx="262966" cy="739592"/>
              </a:xfrm>
              <a:prstGeom prst="rect">
                <a:avLst/>
              </a:prstGeom>
            </p:spPr>
          </p:pic>
          <p:pic>
            <p:nvPicPr>
              <p:cNvPr id="7" name="Picture 6">
                <a:extLst>
                  <a:ext uri="{FF2B5EF4-FFF2-40B4-BE49-F238E27FC236}">
                    <a16:creationId xmlns:a16="http://schemas.microsoft.com/office/drawing/2014/main" id="{EDA74C65-C6D5-474D-9EFB-61E063F37F1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07509" y="4451740"/>
                <a:ext cx="262966" cy="739592"/>
              </a:xfrm>
              <a:prstGeom prst="rect">
                <a:avLst/>
              </a:prstGeom>
            </p:spPr>
          </p:pic>
          <p:pic>
            <p:nvPicPr>
              <p:cNvPr id="8" name="Picture 7">
                <a:extLst>
                  <a:ext uri="{FF2B5EF4-FFF2-40B4-BE49-F238E27FC236}">
                    <a16:creationId xmlns:a16="http://schemas.microsoft.com/office/drawing/2014/main" id="{A134C6B4-583E-BD4B-B34B-16DB5EEAD9F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39202" y="4451740"/>
                <a:ext cx="262966" cy="739592"/>
              </a:xfrm>
              <a:prstGeom prst="rect">
                <a:avLst/>
              </a:prstGeom>
            </p:spPr>
          </p:pic>
          <p:pic>
            <p:nvPicPr>
              <p:cNvPr id="9" name="Picture 8">
                <a:extLst>
                  <a:ext uri="{FF2B5EF4-FFF2-40B4-BE49-F238E27FC236}">
                    <a16:creationId xmlns:a16="http://schemas.microsoft.com/office/drawing/2014/main" id="{DBE73B7A-952D-4346-B3FD-23F3A6367B1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52709" y="4453510"/>
                <a:ext cx="262966" cy="739592"/>
              </a:xfrm>
              <a:prstGeom prst="rect">
                <a:avLst/>
              </a:prstGeom>
            </p:spPr>
          </p:pic>
          <p:pic>
            <p:nvPicPr>
              <p:cNvPr id="11" name="Picture 10">
                <a:extLst>
                  <a:ext uri="{FF2B5EF4-FFF2-40B4-BE49-F238E27FC236}">
                    <a16:creationId xmlns:a16="http://schemas.microsoft.com/office/drawing/2014/main" id="{513FDA66-9784-0E4B-B771-BFB77D88EED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95976" y="4454359"/>
                <a:ext cx="262966" cy="739592"/>
              </a:xfrm>
              <a:prstGeom prst="rect">
                <a:avLst/>
              </a:prstGeom>
            </p:spPr>
          </p:pic>
          <p:pic>
            <p:nvPicPr>
              <p:cNvPr id="12" name="Picture 11">
                <a:extLst>
                  <a:ext uri="{FF2B5EF4-FFF2-40B4-BE49-F238E27FC236}">
                    <a16:creationId xmlns:a16="http://schemas.microsoft.com/office/drawing/2014/main" id="{A8E07ED6-6010-1448-8EB3-E0D7D2C539B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61477" y="4453216"/>
                <a:ext cx="262966" cy="739592"/>
              </a:xfrm>
              <a:prstGeom prst="rect">
                <a:avLst/>
              </a:prstGeom>
            </p:spPr>
          </p:pic>
          <p:pic>
            <p:nvPicPr>
              <p:cNvPr id="13" name="Picture 12">
                <a:extLst>
                  <a:ext uri="{FF2B5EF4-FFF2-40B4-BE49-F238E27FC236}">
                    <a16:creationId xmlns:a16="http://schemas.microsoft.com/office/drawing/2014/main" id="{A5990A90-BEFF-4945-9B65-3FA4995CECD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96000" y="4453216"/>
                <a:ext cx="262966" cy="739592"/>
              </a:xfrm>
              <a:prstGeom prst="rect">
                <a:avLst/>
              </a:prstGeom>
            </p:spPr>
          </p:pic>
          <p:pic>
            <p:nvPicPr>
              <p:cNvPr id="14" name="Picture 13">
                <a:extLst>
                  <a:ext uri="{FF2B5EF4-FFF2-40B4-BE49-F238E27FC236}">
                    <a16:creationId xmlns:a16="http://schemas.microsoft.com/office/drawing/2014/main" id="{DC8A317A-5A56-F742-A2F9-A021BB1FD18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27693" y="4453216"/>
                <a:ext cx="262966" cy="739592"/>
              </a:xfrm>
              <a:prstGeom prst="rect">
                <a:avLst/>
              </a:prstGeom>
            </p:spPr>
          </p:pic>
          <p:pic>
            <p:nvPicPr>
              <p:cNvPr id="15" name="Picture 14">
                <a:extLst>
                  <a:ext uri="{FF2B5EF4-FFF2-40B4-BE49-F238E27FC236}">
                    <a16:creationId xmlns:a16="http://schemas.microsoft.com/office/drawing/2014/main" id="{C3C21D5A-86CE-0E48-A6AE-BB5297D7B33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64218" y="5299378"/>
                <a:ext cx="262966" cy="739592"/>
              </a:xfrm>
              <a:prstGeom prst="rect">
                <a:avLst/>
              </a:prstGeom>
            </p:spPr>
          </p:pic>
          <p:pic>
            <p:nvPicPr>
              <p:cNvPr id="16" name="Picture 15">
                <a:extLst>
                  <a:ext uri="{FF2B5EF4-FFF2-40B4-BE49-F238E27FC236}">
                    <a16:creationId xmlns:a16="http://schemas.microsoft.com/office/drawing/2014/main" id="{984C9902-C2D4-DC49-B980-1A7BDD0A237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07485" y="5300227"/>
                <a:ext cx="262966" cy="739592"/>
              </a:xfrm>
              <a:prstGeom prst="rect">
                <a:avLst/>
              </a:prstGeom>
            </p:spPr>
          </p:pic>
          <p:pic>
            <p:nvPicPr>
              <p:cNvPr id="17" name="Picture 16">
                <a:extLst>
                  <a:ext uri="{FF2B5EF4-FFF2-40B4-BE49-F238E27FC236}">
                    <a16:creationId xmlns:a16="http://schemas.microsoft.com/office/drawing/2014/main" id="{882BCD86-97A8-784E-9094-75BDDBA6FA5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72986" y="5299084"/>
                <a:ext cx="262966" cy="739592"/>
              </a:xfrm>
              <a:prstGeom prst="rect">
                <a:avLst/>
              </a:prstGeom>
            </p:spPr>
          </p:pic>
          <p:pic>
            <p:nvPicPr>
              <p:cNvPr id="18" name="Picture 17">
                <a:extLst>
                  <a:ext uri="{FF2B5EF4-FFF2-40B4-BE49-F238E27FC236}">
                    <a16:creationId xmlns:a16="http://schemas.microsoft.com/office/drawing/2014/main" id="{F2B759B7-ADD6-9844-A70C-74AB26CA791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07509" y="5299084"/>
                <a:ext cx="262966" cy="739592"/>
              </a:xfrm>
              <a:prstGeom prst="rect">
                <a:avLst/>
              </a:prstGeom>
            </p:spPr>
          </p:pic>
          <p:pic>
            <p:nvPicPr>
              <p:cNvPr id="19" name="Picture 18">
                <a:extLst>
                  <a:ext uri="{FF2B5EF4-FFF2-40B4-BE49-F238E27FC236}">
                    <a16:creationId xmlns:a16="http://schemas.microsoft.com/office/drawing/2014/main" id="{8173C43D-F8B2-1649-BCAB-2E01BBAF4D5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39202" y="5299084"/>
                <a:ext cx="262966" cy="739592"/>
              </a:xfrm>
              <a:prstGeom prst="rect">
                <a:avLst/>
              </a:prstGeom>
            </p:spPr>
          </p:pic>
          <p:pic>
            <p:nvPicPr>
              <p:cNvPr id="20" name="Picture 19">
                <a:extLst>
                  <a:ext uri="{FF2B5EF4-FFF2-40B4-BE49-F238E27FC236}">
                    <a16:creationId xmlns:a16="http://schemas.microsoft.com/office/drawing/2014/main" id="{410D5CF7-3512-3349-892E-D53A8177809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52709" y="5300854"/>
                <a:ext cx="262966" cy="739592"/>
              </a:xfrm>
              <a:prstGeom prst="rect">
                <a:avLst/>
              </a:prstGeom>
            </p:spPr>
          </p:pic>
          <p:pic>
            <p:nvPicPr>
              <p:cNvPr id="21" name="Picture 20">
                <a:extLst>
                  <a:ext uri="{FF2B5EF4-FFF2-40B4-BE49-F238E27FC236}">
                    <a16:creationId xmlns:a16="http://schemas.microsoft.com/office/drawing/2014/main" id="{40300CC2-B523-1B41-AA1E-7AF8677A441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95976" y="5301703"/>
                <a:ext cx="262966" cy="739592"/>
              </a:xfrm>
              <a:prstGeom prst="rect">
                <a:avLst/>
              </a:prstGeom>
            </p:spPr>
          </p:pic>
          <p:pic>
            <p:nvPicPr>
              <p:cNvPr id="22" name="Picture 21">
                <a:extLst>
                  <a:ext uri="{FF2B5EF4-FFF2-40B4-BE49-F238E27FC236}">
                    <a16:creationId xmlns:a16="http://schemas.microsoft.com/office/drawing/2014/main" id="{96A77F61-70BB-184C-9DDA-FA3CFEB602F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61477" y="5300560"/>
                <a:ext cx="262966" cy="739592"/>
              </a:xfrm>
              <a:prstGeom prst="rect">
                <a:avLst/>
              </a:prstGeom>
            </p:spPr>
          </p:pic>
          <p:pic>
            <p:nvPicPr>
              <p:cNvPr id="23" name="Picture 22">
                <a:extLst>
                  <a:ext uri="{FF2B5EF4-FFF2-40B4-BE49-F238E27FC236}">
                    <a16:creationId xmlns:a16="http://schemas.microsoft.com/office/drawing/2014/main" id="{F212CD60-60DA-8943-8AB9-DC6EE0D6ACD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96000" y="5300560"/>
                <a:ext cx="262966" cy="739592"/>
              </a:xfrm>
              <a:prstGeom prst="rect">
                <a:avLst/>
              </a:prstGeom>
            </p:spPr>
          </p:pic>
          <p:pic>
            <p:nvPicPr>
              <p:cNvPr id="24" name="Picture 23">
                <a:extLst>
                  <a:ext uri="{FF2B5EF4-FFF2-40B4-BE49-F238E27FC236}">
                    <a16:creationId xmlns:a16="http://schemas.microsoft.com/office/drawing/2014/main" id="{08DE980F-DDD4-9947-876E-E88D25C620D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27693" y="5300560"/>
                <a:ext cx="262966" cy="739592"/>
              </a:xfrm>
              <a:prstGeom prst="rect">
                <a:avLst/>
              </a:prstGeom>
            </p:spPr>
          </p:pic>
        </p:grpSp>
        <p:grpSp>
          <p:nvGrpSpPr>
            <p:cNvPr id="25" name="Group 24">
              <a:extLst>
                <a:ext uri="{FF2B5EF4-FFF2-40B4-BE49-F238E27FC236}">
                  <a16:creationId xmlns:a16="http://schemas.microsoft.com/office/drawing/2014/main" id="{25E5E4A0-1629-4C43-B10A-B67C3E394DBF}"/>
                </a:ext>
              </a:extLst>
            </p:cNvPr>
            <p:cNvGrpSpPr/>
            <p:nvPr/>
          </p:nvGrpSpPr>
          <p:grpSpPr>
            <a:xfrm>
              <a:off x="3583668" y="4450468"/>
              <a:ext cx="5290488" cy="1592131"/>
              <a:chOff x="3583668" y="4450468"/>
              <a:chExt cx="5290488" cy="1592131"/>
            </a:xfrm>
          </p:grpSpPr>
          <p:pic>
            <p:nvPicPr>
              <p:cNvPr id="26" name="Picture 25">
                <a:extLst>
                  <a:ext uri="{FF2B5EF4-FFF2-40B4-BE49-F238E27FC236}">
                    <a16:creationId xmlns:a16="http://schemas.microsoft.com/office/drawing/2014/main" id="{58358ED3-CCAA-524B-A736-2A54F82569C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83668" y="4451740"/>
                <a:ext cx="262966" cy="739592"/>
              </a:xfrm>
              <a:prstGeom prst="rect">
                <a:avLst/>
              </a:prstGeom>
            </p:spPr>
          </p:pic>
          <p:pic>
            <p:nvPicPr>
              <p:cNvPr id="27" name="Picture 26">
                <a:extLst>
                  <a:ext uri="{FF2B5EF4-FFF2-40B4-BE49-F238E27FC236}">
                    <a16:creationId xmlns:a16="http://schemas.microsoft.com/office/drawing/2014/main" id="{77AF5E83-C4F1-8049-81BE-E0E27A42DA6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137325" y="4454187"/>
                <a:ext cx="262966" cy="739592"/>
              </a:xfrm>
              <a:prstGeom prst="rect">
                <a:avLst/>
              </a:prstGeom>
            </p:spPr>
          </p:pic>
          <p:pic>
            <p:nvPicPr>
              <p:cNvPr id="28" name="Picture 27">
                <a:extLst>
                  <a:ext uri="{FF2B5EF4-FFF2-40B4-BE49-F238E27FC236}">
                    <a16:creationId xmlns:a16="http://schemas.microsoft.com/office/drawing/2014/main" id="{18EFCC0C-02D8-E74E-98A6-88C5E464A49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92436" y="4451740"/>
                <a:ext cx="262966" cy="739592"/>
              </a:xfrm>
              <a:prstGeom prst="rect">
                <a:avLst/>
              </a:prstGeom>
            </p:spPr>
          </p:pic>
          <p:pic>
            <p:nvPicPr>
              <p:cNvPr id="29" name="Picture 28">
                <a:extLst>
                  <a:ext uri="{FF2B5EF4-FFF2-40B4-BE49-F238E27FC236}">
                    <a16:creationId xmlns:a16="http://schemas.microsoft.com/office/drawing/2014/main" id="{9C460D58-1A85-6D43-850A-9811B77B5B9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54340" y="4451740"/>
                <a:ext cx="262966" cy="739592"/>
              </a:xfrm>
              <a:prstGeom prst="rect">
                <a:avLst/>
              </a:prstGeom>
            </p:spPr>
          </p:pic>
          <p:pic>
            <p:nvPicPr>
              <p:cNvPr id="30" name="Picture 29">
                <a:extLst>
                  <a:ext uri="{FF2B5EF4-FFF2-40B4-BE49-F238E27FC236}">
                    <a16:creationId xmlns:a16="http://schemas.microsoft.com/office/drawing/2014/main" id="{45A0FC74-A9CB-054F-8039-AB5EB8DA1B0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22699" y="4455663"/>
                <a:ext cx="262966" cy="739592"/>
              </a:xfrm>
              <a:prstGeom prst="rect">
                <a:avLst/>
              </a:prstGeom>
            </p:spPr>
          </p:pic>
          <p:pic>
            <p:nvPicPr>
              <p:cNvPr id="31" name="Picture 30">
                <a:extLst>
                  <a:ext uri="{FF2B5EF4-FFF2-40B4-BE49-F238E27FC236}">
                    <a16:creationId xmlns:a16="http://schemas.microsoft.com/office/drawing/2014/main" id="{2E4B1741-DD11-7141-834E-079E8662F5C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72159" y="4453216"/>
                <a:ext cx="262966" cy="739592"/>
              </a:xfrm>
              <a:prstGeom prst="rect">
                <a:avLst/>
              </a:prstGeom>
            </p:spPr>
          </p:pic>
          <p:pic>
            <p:nvPicPr>
              <p:cNvPr id="32" name="Picture 31">
                <a:extLst>
                  <a:ext uri="{FF2B5EF4-FFF2-40B4-BE49-F238E27FC236}">
                    <a16:creationId xmlns:a16="http://schemas.microsoft.com/office/drawing/2014/main" id="{51B565DF-13C3-204A-A30F-F9CC06BE271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25816" y="4450468"/>
                <a:ext cx="262966" cy="739592"/>
              </a:xfrm>
              <a:prstGeom prst="rect">
                <a:avLst/>
              </a:prstGeom>
            </p:spPr>
          </p:pic>
          <p:pic>
            <p:nvPicPr>
              <p:cNvPr id="33" name="Picture 32">
                <a:extLst>
                  <a:ext uri="{FF2B5EF4-FFF2-40B4-BE49-F238E27FC236}">
                    <a16:creationId xmlns:a16="http://schemas.microsoft.com/office/drawing/2014/main" id="{5EF7419E-4AC2-E54B-AE0B-1DCD9A6F5EB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80927" y="4453216"/>
                <a:ext cx="262966" cy="739592"/>
              </a:xfrm>
              <a:prstGeom prst="rect">
                <a:avLst/>
              </a:prstGeom>
            </p:spPr>
          </p:pic>
          <p:pic>
            <p:nvPicPr>
              <p:cNvPr id="34" name="Picture 33">
                <a:extLst>
                  <a:ext uri="{FF2B5EF4-FFF2-40B4-BE49-F238E27FC236}">
                    <a16:creationId xmlns:a16="http://schemas.microsoft.com/office/drawing/2014/main" id="{A908FCE0-AB33-6441-8F1F-D5EAB1F7ED3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42831" y="4453216"/>
                <a:ext cx="262966" cy="739592"/>
              </a:xfrm>
              <a:prstGeom prst="rect">
                <a:avLst/>
              </a:prstGeom>
            </p:spPr>
          </p:pic>
          <p:pic>
            <p:nvPicPr>
              <p:cNvPr id="35" name="Picture 34">
                <a:extLst>
                  <a:ext uri="{FF2B5EF4-FFF2-40B4-BE49-F238E27FC236}">
                    <a16:creationId xmlns:a16="http://schemas.microsoft.com/office/drawing/2014/main" id="{D183DA6A-3BC4-9D45-B34A-7C0BF7B1563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611190" y="4451944"/>
                <a:ext cx="262966" cy="739592"/>
              </a:xfrm>
              <a:prstGeom prst="rect">
                <a:avLst/>
              </a:prstGeom>
            </p:spPr>
          </p:pic>
          <p:pic>
            <p:nvPicPr>
              <p:cNvPr id="36" name="Picture 35">
                <a:extLst>
                  <a:ext uri="{FF2B5EF4-FFF2-40B4-BE49-F238E27FC236}">
                    <a16:creationId xmlns:a16="http://schemas.microsoft.com/office/drawing/2014/main" id="{92951860-3D7A-3B49-86A8-0BD3D0F6F42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83668" y="5299084"/>
                <a:ext cx="262966" cy="739592"/>
              </a:xfrm>
              <a:prstGeom prst="rect">
                <a:avLst/>
              </a:prstGeom>
            </p:spPr>
          </p:pic>
          <p:pic>
            <p:nvPicPr>
              <p:cNvPr id="37" name="Picture 36">
                <a:extLst>
                  <a:ext uri="{FF2B5EF4-FFF2-40B4-BE49-F238E27FC236}">
                    <a16:creationId xmlns:a16="http://schemas.microsoft.com/office/drawing/2014/main" id="{9C64D572-4B31-D447-8C46-D5A854A68F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137325" y="5301531"/>
                <a:ext cx="262966" cy="739592"/>
              </a:xfrm>
              <a:prstGeom prst="rect">
                <a:avLst/>
              </a:prstGeom>
            </p:spPr>
          </p:pic>
          <p:pic>
            <p:nvPicPr>
              <p:cNvPr id="38" name="Picture 37">
                <a:extLst>
                  <a:ext uri="{FF2B5EF4-FFF2-40B4-BE49-F238E27FC236}">
                    <a16:creationId xmlns:a16="http://schemas.microsoft.com/office/drawing/2014/main" id="{2DDF8782-B864-654A-A754-810AA939BD7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92436" y="5299084"/>
                <a:ext cx="262966" cy="739592"/>
              </a:xfrm>
              <a:prstGeom prst="rect">
                <a:avLst/>
              </a:prstGeom>
            </p:spPr>
          </p:pic>
          <p:pic>
            <p:nvPicPr>
              <p:cNvPr id="39" name="Picture 38">
                <a:extLst>
                  <a:ext uri="{FF2B5EF4-FFF2-40B4-BE49-F238E27FC236}">
                    <a16:creationId xmlns:a16="http://schemas.microsoft.com/office/drawing/2014/main" id="{FE2043F0-A2CC-7F43-B2AB-70289F13CE1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54340" y="5299084"/>
                <a:ext cx="262966" cy="739592"/>
              </a:xfrm>
              <a:prstGeom prst="rect">
                <a:avLst/>
              </a:prstGeom>
            </p:spPr>
          </p:pic>
          <p:pic>
            <p:nvPicPr>
              <p:cNvPr id="40" name="Picture 39">
                <a:extLst>
                  <a:ext uri="{FF2B5EF4-FFF2-40B4-BE49-F238E27FC236}">
                    <a16:creationId xmlns:a16="http://schemas.microsoft.com/office/drawing/2014/main" id="{E3D362C2-5ABE-E24B-8DDF-474BB51E5FB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22699" y="5303007"/>
                <a:ext cx="262966" cy="739592"/>
              </a:xfrm>
              <a:prstGeom prst="rect">
                <a:avLst/>
              </a:prstGeom>
            </p:spPr>
          </p:pic>
          <p:pic>
            <p:nvPicPr>
              <p:cNvPr id="41" name="Picture 40">
                <a:extLst>
                  <a:ext uri="{FF2B5EF4-FFF2-40B4-BE49-F238E27FC236}">
                    <a16:creationId xmlns:a16="http://schemas.microsoft.com/office/drawing/2014/main" id="{29E05198-DB07-EA4A-B86C-17261B5303F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72159" y="5300560"/>
                <a:ext cx="262966" cy="739592"/>
              </a:xfrm>
              <a:prstGeom prst="rect">
                <a:avLst/>
              </a:prstGeom>
            </p:spPr>
          </p:pic>
          <p:pic>
            <p:nvPicPr>
              <p:cNvPr id="42" name="Picture 41">
                <a:extLst>
                  <a:ext uri="{FF2B5EF4-FFF2-40B4-BE49-F238E27FC236}">
                    <a16:creationId xmlns:a16="http://schemas.microsoft.com/office/drawing/2014/main" id="{B6A4CCB2-5302-5B4A-A95F-D7A3F81A9D2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25816" y="5297812"/>
                <a:ext cx="262966" cy="739592"/>
              </a:xfrm>
              <a:prstGeom prst="rect">
                <a:avLst/>
              </a:prstGeom>
            </p:spPr>
          </p:pic>
          <p:pic>
            <p:nvPicPr>
              <p:cNvPr id="43" name="Picture 42">
                <a:extLst>
                  <a:ext uri="{FF2B5EF4-FFF2-40B4-BE49-F238E27FC236}">
                    <a16:creationId xmlns:a16="http://schemas.microsoft.com/office/drawing/2014/main" id="{19271F5E-9347-5D49-9AFF-03FE8989FAC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80927" y="5300560"/>
                <a:ext cx="262966" cy="739592"/>
              </a:xfrm>
              <a:prstGeom prst="rect">
                <a:avLst/>
              </a:prstGeom>
            </p:spPr>
          </p:pic>
          <p:pic>
            <p:nvPicPr>
              <p:cNvPr id="44" name="Picture 43">
                <a:extLst>
                  <a:ext uri="{FF2B5EF4-FFF2-40B4-BE49-F238E27FC236}">
                    <a16:creationId xmlns:a16="http://schemas.microsoft.com/office/drawing/2014/main" id="{86467BBA-4E53-AE4D-9227-D7CEF1383AC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42831" y="5300560"/>
                <a:ext cx="262966" cy="739592"/>
              </a:xfrm>
              <a:prstGeom prst="rect">
                <a:avLst/>
              </a:prstGeom>
            </p:spPr>
          </p:pic>
          <p:pic>
            <p:nvPicPr>
              <p:cNvPr id="45" name="Picture 44">
                <a:extLst>
                  <a:ext uri="{FF2B5EF4-FFF2-40B4-BE49-F238E27FC236}">
                    <a16:creationId xmlns:a16="http://schemas.microsoft.com/office/drawing/2014/main" id="{58176DA2-55D1-1442-AEF5-0003AB850C5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611190" y="5299288"/>
                <a:ext cx="262966" cy="739592"/>
              </a:xfrm>
              <a:prstGeom prst="rect">
                <a:avLst/>
              </a:prstGeom>
            </p:spPr>
          </p:pic>
        </p:grpSp>
      </p:grpSp>
    </p:spTree>
    <p:custDataLst>
      <p:tags r:id="rId2"/>
    </p:custDataLst>
    <p:extLst>
      <p:ext uri="{BB962C8B-B14F-4D97-AF65-F5344CB8AC3E}">
        <p14:creationId xmlns:p14="http://schemas.microsoft.com/office/powerpoint/2010/main" val="3381139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49000">
              <a:schemeClr val="accent1">
                <a:lumMod val="45000"/>
                <a:lumOff val="55000"/>
              </a:schemeClr>
            </a:gs>
            <a:gs pos="0">
              <a:schemeClr val="accent1">
                <a:lumMod val="45000"/>
                <a:lumOff val="55000"/>
              </a:schemeClr>
            </a:gs>
            <a:gs pos="74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grpSp>
        <p:nvGrpSpPr>
          <p:cNvPr id="123" name="Group 122">
            <a:extLst>
              <a:ext uri="{FF2B5EF4-FFF2-40B4-BE49-F238E27FC236}">
                <a16:creationId xmlns:a16="http://schemas.microsoft.com/office/drawing/2014/main" id="{9647952A-4CFE-7C4C-B9F0-604D82543719}"/>
              </a:ext>
            </a:extLst>
          </p:cNvPr>
          <p:cNvGrpSpPr/>
          <p:nvPr/>
        </p:nvGrpSpPr>
        <p:grpSpPr>
          <a:xfrm>
            <a:off x="3307509" y="4451740"/>
            <a:ext cx="5283150" cy="1589555"/>
            <a:chOff x="3307509" y="4451740"/>
            <a:chExt cx="5283150" cy="1589555"/>
          </a:xfrm>
        </p:grpSpPr>
        <p:pic>
          <p:nvPicPr>
            <p:cNvPr id="27" name="Picture 26">
              <a:extLst>
                <a:ext uri="{FF2B5EF4-FFF2-40B4-BE49-F238E27FC236}">
                  <a16:creationId xmlns:a16="http://schemas.microsoft.com/office/drawing/2014/main" id="{8E1C50E5-38B1-C74F-B02A-FF7862F112A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864218" y="4452034"/>
              <a:ext cx="262966" cy="739592"/>
            </a:xfrm>
            <a:prstGeom prst="rect">
              <a:avLst/>
            </a:prstGeom>
          </p:spPr>
        </p:pic>
        <p:pic>
          <p:nvPicPr>
            <p:cNvPr id="29" name="Picture 28">
              <a:extLst>
                <a:ext uri="{FF2B5EF4-FFF2-40B4-BE49-F238E27FC236}">
                  <a16:creationId xmlns:a16="http://schemas.microsoft.com/office/drawing/2014/main" id="{3A2BE05D-070D-2D47-8E1C-A7530C636E5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407485" y="4452883"/>
              <a:ext cx="262966" cy="739592"/>
            </a:xfrm>
            <a:prstGeom prst="rect">
              <a:avLst/>
            </a:prstGeom>
          </p:spPr>
        </p:pic>
        <p:pic>
          <p:nvPicPr>
            <p:cNvPr id="31" name="Picture 30">
              <a:extLst>
                <a:ext uri="{FF2B5EF4-FFF2-40B4-BE49-F238E27FC236}">
                  <a16:creationId xmlns:a16="http://schemas.microsoft.com/office/drawing/2014/main" id="{428C49C1-3338-8D41-AFBD-5E8DB0802C0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972986" y="4451740"/>
              <a:ext cx="262966" cy="739592"/>
            </a:xfrm>
            <a:prstGeom prst="rect">
              <a:avLst/>
            </a:prstGeom>
          </p:spPr>
        </p:pic>
        <p:pic>
          <p:nvPicPr>
            <p:cNvPr id="33" name="Picture 32">
              <a:extLst>
                <a:ext uri="{FF2B5EF4-FFF2-40B4-BE49-F238E27FC236}">
                  <a16:creationId xmlns:a16="http://schemas.microsoft.com/office/drawing/2014/main" id="{94CDFB8E-8DDB-0747-A918-96A82216A6A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07509" y="4451740"/>
              <a:ext cx="262966" cy="739592"/>
            </a:xfrm>
            <a:prstGeom prst="rect">
              <a:avLst/>
            </a:prstGeom>
          </p:spPr>
        </p:pic>
        <p:pic>
          <p:nvPicPr>
            <p:cNvPr id="34" name="Picture 33">
              <a:extLst>
                <a:ext uri="{FF2B5EF4-FFF2-40B4-BE49-F238E27FC236}">
                  <a16:creationId xmlns:a16="http://schemas.microsoft.com/office/drawing/2014/main" id="{BEAA79B0-5DAB-6A45-87FB-50EE8CD7550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539202" y="4451740"/>
              <a:ext cx="262966" cy="739592"/>
            </a:xfrm>
            <a:prstGeom prst="rect">
              <a:avLst/>
            </a:prstGeom>
          </p:spPr>
        </p:pic>
        <p:pic>
          <p:nvPicPr>
            <p:cNvPr id="37" name="Picture 36">
              <a:extLst>
                <a:ext uri="{FF2B5EF4-FFF2-40B4-BE49-F238E27FC236}">
                  <a16:creationId xmlns:a16="http://schemas.microsoft.com/office/drawing/2014/main" id="{0CE3F56E-7A48-F24B-9A07-C89EF7D3F0E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652709" y="4453510"/>
              <a:ext cx="262966" cy="739592"/>
            </a:xfrm>
            <a:prstGeom prst="rect">
              <a:avLst/>
            </a:prstGeom>
          </p:spPr>
        </p:pic>
        <p:pic>
          <p:nvPicPr>
            <p:cNvPr id="39" name="Picture 38">
              <a:extLst>
                <a:ext uri="{FF2B5EF4-FFF2-40B4-BE49-F238E27FC236}">
                  <a16:creationId xmlns:a16="http://schemas.microsoft.com/office/drawing/2014/main" id="{EFAA1164-837C-AE44-8D57-5D84DDC0CD9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95976" y="4454359"/>
              <a:ext cx="262966" cy="739592"/>
            </a:xfrm>
            <a:prstGeom prst="rect">
              <a:avLst/>
            </a:prstGeom>
          </p:spPr>
        </p:pic>
        <p:pic>
          <p:nvPicPr>
            <p:cNvPr id="41" name="Picture 40">
              <a:extLst>
                <a:ext uri="{FF2B5EF4-FFF2-40B4-BE49-F238E27FC236}">
                  <a16:creationId xmlns:a16="http://schemas.microsoft.com/office/drawing/2014/main" id="{82C925F1-B062-7642-95DE-C1128C46C5D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761477" y="4453216"/>
              <a:ext cx="262966" cy="739592"/>
            </a:xfrm>
            <a:prstGeom prst="rect">
              <a:avLst/>
            </a:prstGeom>
          </p:spPr>
        </p:pic>
        <p:pic>
          <p:nvPicPr>
            <p:cNvPr id="43" name="Picture 42">
              <a:extLst>
                <a:ext uri="{FF2B5EF4-FFF2-40B4-BE49-F238E27FC236}">
                  <a16:creationId xmlns:a16="http://schemas.microsoft.com/office/drawing/2014/main" id="{E3F140B8-F42B-B340-8928-0E7A19E6165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96000" y="4453216"/>
              <a:ext cx="262966" cy="739592"/>
            </a:xfrm>
            <a:prstGeom prst="rect">
              <a:avLst/>
            </a:prstGeom>
          </p:spPr>
        </p:pic>
        <p:pic>
          <p:nvPicPr>
            <p:cNvPr id="44" name="Picture 43">
              <a:extLst>
                <a:ext uri="{FF2B5EF4-FFF2-40B4-BE49-F238E27FC236}">
                  <a16:creationId xmlns:a16="http://schemas.microsoft.com/office/drawing/2014/main" id="{CE55F77B-7C31-5845-9768-92E3BB043C7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327693" y="4453216"/>
              <a:ext cx="262966" cy="739592"/>
            </a:xfrm>
            <a:prstGeom prst="rect">
              <a:avLst/>
            </a:prstGeom>
          </p:spPr>
        </p:pic>
        <p:pic>
          <p:nvPicPr>
            <p:cNvPr id="47" name="Picture 46">
              <a:extLst>
                <a:ext uri="{FF2B5EF4-FFF2-40B4-BE49-F238E27FC236}">
                  <a16:creationId xmlns:a16="http://schemas.microsoft.com/office/drawing/2014/main" id="{E9F3879E-F8FD-2A42-B93B-C112C239824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864218" y="5299378"/>
              <a:ext cx="262966" cy="739592"/>
            </a:xfrm>
            <a:prstGeom prst="rect">
              <a:avLst/>
            </a:prstGeom>
          </p:spPr>
        </p:pic>
        <p:pic>
          <p:nvPicPr>
            <p:cNvPr id="49" name="Picture 48">
              <a:extLst>
                <a:ext uri="{FF2B5EF4-FFF2-40B4-BE49-F238E27FC236}">
                  <a16:creationId xmlns:a16="http://schemas.microsoft.com/office/drawing/2014/main" id="{550709D4-D95A-E741-BDDE-7E9DFC6688D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407485" y="5300227"/>
              <a:ext cx="262966" cy="739592"/>
            </a:xfrm>
            <a:prstGeom prst="rect">
              <a:avLst/>
            </a:prstGeom>
          </p:spPr>
        </p:pic>
        <p:pic>
          <p:nvPicPr>
            <p:cNvPr id="51" name="Picture 50">
              <a:extLst>
                <a:ext uri="{FF2B5EF4-FFF2-40B4-BE49-F238E27FC236}">
                  <a16:creationId xmlns:a16="http://schemas.microsoft.com/office/drawing/2014/main" id="{743A04EE-9FF7-BB42-AB7B-D8567F395C9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972986" y="5299084"/>
              <a:ext cx="262966" cy="739592"/>
            </a:xfrm>
            <a:prstGeom prst="rect">
              <a:avLst/>
            </a:prstGeom>
          </p:spPr>
        </p:pic>
        <p:pic>
          <p:nvPicPr>
            <p:cNvPr id="53" name="Picture 52">
              <a:extLst>
                <a:ext uri="{FF2B5EF4-FFF2-40B4-BE49-F238E27FC236}">
                  <a16:creationId xmlns:a16="http://schemas.microsoft.com/office/drawing/2014/main" id="{F37DE7BA-3D53-B841-80FE-EC4F5178B7E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07509" y="5299084"/>
              <a:ext cx="262966" cy="739592"/>
            </a:xfrm>
            <a:prstGeom prst="rect">
              <a:avLst/>
            </a:prstGeom>
          </p:spPr>
        </p:pic>
        <p:pic>
          <p:nvPicPr>
            <p:cNvPr id="54" name="Picture 53">
              <a:extLst>
                <a:ext uri="{FF2B5EF4-FFF2-40B4-BE49-F238E27FC236}">
                  <a16:creationId xmlns:a16="http://schemas.microsoft.com/office/drawing/2014/main" id="{21268BDD-6A88-B146-98EB-C5F75C21F96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539202" y="5299084"/>
              <a:ext cx="262966" cy="739592"/>
            </a:xfrm>
            <a:prstGeom prst="rect">
              <a:avLst/>
            </a:prstGeom>
          </p:spPr>
        </p:pic>
        <p:pic>
          <p:nvPicPr>
            <p:cNvPr id="57" name="Picture 56">
              <a:extLst>
                <a:ext uri="{FF2B5EF4-FFF2-40B4-BE49-F238E27FC236}">
                  <a16:creationId xmlns:a16="http://schemas.microsoft.com/office/drawing/2014/main" id="{272EAEF5-7794-C84F-A7AD-5F399EFA05E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652709" y="5300854"/>
              <a:ext cx="262966" cy="739592"/>
            </a:xfrm>
            <a:prstGeom prst="rect">
              <a:avLst/>
            </a:prstGeom>
          </p:spPr>
        </p:pic>
        <p:pic>
          <p:nvPicPr>
            <p:cNvPr id="59" name="Picture 58">
              <a:extLst>
                <a:ext uri="{FF2B5EF4-FFF2-40B4-BE49-F238E27FC236}">
                  <a16:creationId xmlns:a16="http://schemas.microsoft.com/office/drawing/2014/main" id="{6815F4D2-D84D-CA4B-A8BE-3045F880CF0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95976" y="5301703"/>
              <a:ext cx="262966" cy="739592"/>
            </a:xfrm>
            <a:prstGeom prst="rect">
              <a:avLst/>
            </a:prstGeom>
          </p:spPr>
        </p:pic>
        <p:pic>
          <p:nvPicPr>
            <p:cNvPr id="61" name="Picture 60">
              <a:extLst>
                <a:ext uri="{FF2B5EF4-FFF2-40B4-BE49-F238E27FC236}">
                  <a16:creationId xmlns:a16="http://schemas.microsoft.com/office/drawing/2014/main" id="{313343C2-1A2A-1C4D-B30B-C368F777EB3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761477" y="5300560"/>
              <a:ext cx="262966" cy="739592"/>
            </a:xfrm>
            <a:prstGeom prst="rect">
              <a:avLst/>
            </a:prstGeom>
          </p:spPr>
        </p:pic>
        <p:pic>
          <p:nvPicPr>
            <p:cNvPr id="63" name="Picture 62">
              <a:extLst>
                <a:ext uri="{FF2B5EF4-FFF2-40B4-BE49-F238E27FC236}">
                  <a16:creationId xmlns:a16="http://schemas.microsoft.com/office/drawing/2014/main" id="{DAA5041B-FC36-514E-A40B-2E244090453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96000" y="5300560"/>
              <a:ext cx="262966" cy="739592"/>
            </a:xfrm>
            <a:prstGeom prst="rect">
              <a:avLst/>
            </a:prstGeom>
          </p:spPr>
        </p:pic>
        <p:pic>
          <p:nvPicPr>
            <p:cNvPr id="64" name="Picture 63">
              <a:extLst>
                <a:ext uri="{FF2B5EF4-FFF2-40B4-BE49-F238E27FC236}">
                  <a16:creationId xmlns:a16="http://schemas.microsoft.com/office/drawing/2014/main" id="{789FB6C5-8450-CC40-B952-6252203A038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327693" y="5300560"/>
              <a:ext cx="262966" cy="739592"/>
            </a:xfrm>
            <a:prstGeom prst="rect">
              <a:avLst/>
            </a:prstGeom>
          </p:spPr>
        </p:pic>
      </p:grpSp>
      <p:grpSp>
        <p:nvGrpSpPr>
          <p:cNvPr id="124" name="Group 123">
            <a:extLst>
              <a:ext uri="{FF2B5EF4-FFF2-40B4-BE49-F238E27FC236}">
                <a16:creationId xmlns:a16="http://schemas.microsoft.com/office/drawing/2014/main" id="{15BC1378-5DB4-134E-A419-10A0D13B3528}"/>
              </a:ext>
            </a:extLst>
          </p:cNvPr>
          <p:cNvGrpSpPr/>
          <p:nvPr/>
        </p:nvGrpSpPr>
        <p:grpSpPr>
          <a:xfrm>
            <a:off x="3583668" y="4450468"/>
            <a:ext cx="5290488" cy="1592131"/>
            <a:chOff x="3583668" y="4450468"/>
            <a:chExt cx="5290488" cy="1592131"/>
          </a:xfrm>
        </p:grpSpPr>
        <p:pic>
          <p:nvPicPr>
            <p:cNvPr id="25" name="Picture 24">
              <a:extLst>
                <a:ext uri="{FF2B5EF4-FFF2-40B4-BE49-F238E27FC236}">
                  <a16:creationId xmlns:a16="http://schemas.microsoft.com/office/drawing/2014/main" id="{AB09E27D-77D3-5B43-BAA2-A902DEC71DA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83668" y="4451740"/>
              <a:ext cx="262966" cy="739592"/>
            </a:xfrm>
            <a:prstGeom prst="rect">
              <a:avLst/>
            </a:prstGeom>
          </p:spPr>
        </p:pic>
        <p:pic>
          <p:nvPicPr>
            <p:cNvPr id="28" name="Picture 27">
              <a:extLst>
                <a:ext uri="{FF2B5EF4-FFF2-40B4-BE49-F238E27FC236}">
                  <a16:creationId xmlns:a16="http://schemas.microsoft.com/office/drawing/2014/main" id="{6A82AF64-3B70-2E43-9236-A89A9BFC5CF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137325" y="4454187"/>
              <a:ext cx="262966" cy="739592"/>
            </a:xfrm>
            <a:prstGeom prst="rect">
              <a:avLst/>
            </a:prstGeom>
          </p:spPr>
        </p:pic>
        <p:pic>
          <p:nvPicPr>
            <p:cNvPr id="30" name="Picture 29">
              <a:extLst>
                <a:ext uri="{FF2B5EF4-FFF2-40B4-BE49-F238E27FC236}">
                  <a16:creationId xmlns:a16="http://schemas.microsoft.com/office/drawing/2014/main" id="{AC2D34B6-5233-AF4D-B656-A33DDD51F2B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692436" y="4451740"/>
              <a:ext cx="262966" cy="739592"/>
            </a:xfrm>
            <a:prstGeom prst="rect">
              <a:avLst/>
            </a:prstGeom>
          </p:spPr>
        </p:pic>
        <p:pic>
          <p:nvPicPr>
            <p:cNvPr id="32" name="Picture 31">
              <a:extLst>
                <a:ext uri="{FF2B5EF4-FFF2-40B4-BE49-F238E27FC236}">
                  <a16:creationId xmlns:a16="http://schemas.microsoft.com/office/drawing/2014/main" id="{581BA8B7-9F5A-704A-95B4-B8ACF7A6EF2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254340" y="4451740"/>
              <a:ext cx="262966" cy="739592"/>
            </a:xfrm>
            <a:prstGeom prst="rect">
              <a:avLst/>
            </a:prstGeom>
          </p:spPr>
        </p:pic>
        <p:pic>
          <p:nvPicPr>
            <p:cNvPr id="35" name="Picture 34">
              <a:extLst>
                <a:ext uri="{FF2B5EF4-FFF2-40B4-BE49-F238E27FC236}">
                  <a16:creationId xmlns:a16="http://schemas.microsoft.com/office/drawing/2014/main" id="{025264DE-1DB1-E94C-A211-3554E51A97B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22699" y="4455663"/>
              <a:ext cx="262966" cy="739592"/>
            </a:xfrm>
            <a:prstGeom prst="rect">
              <a:avLst/>
            </a:prstGeom>
          </p:spPr>
        </p:pic>
        <p:pic>
          <p:nvPicPr>
            <p:cNvPr id="36" name="Picture 35">
              <a:extLst>
                <a:ext uri="{FF2B5EF4-FFF2-40B4-BE49-F238E27FC236}">
                  <a16:creationId xmlns:a16="http://schemas.microsoft.com/office/drawing/2014/main" id="{BA2A68CC-AA6B-E14F-A30D-67A5760442E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372159" y="4453216"/>
              <a:ext cx="262966" cy="739592"/>
            </a:xfrm>
            <a:prstGeom prst="rect">
              <a:avLst/>
            </a:prstGeom>
          </p:spPr>
        </p:pic>
        <p:pic>
          <p:nvPicPr>
            <p:cNvPr id="38" name="Picture 37">
              <a:extLst>
                <a:ext uri="{FF2B5EF4-FFF2-40B4-BE49-F238E27FC236}">
                  <a16:creationId xmlns:a16="http://schemas.microsoft.com/office/drawing/2014/main" id="{4F217024-BBC4-9349-8F02-3F9DA3ACFE3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25816" y="4450468"/>
              <a:ext cx="262966" cy="739592"/>
            </a:xfrm>
            <a:prstGeom prst="rect">
              <a:avLst/>
            </a:prstGeom>
          </p:spPr>
        </p:pic>
        <p:pic>
          <p:nvPicPr>
            <p:cNvPr id="40" name="Picture 39">
              <a:extLst>
                <a:ext uri="{FF2B5EF4-FFF2-40B4-BE49-F238E27FC236}">
                  <a16:creationId xmlns:a16="http://schemas.microsoft.com/office/drawing/2014/main" id="{9A7C8435-6960-6E4A-8233-74CAB5D6269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80927" y="4453216"/>
              <a:ext cx="262966" cy="739592"/>
            </a:xfrm>
            <a:prstGeom prst="rect">
              <a:avLst/>
            </a:prstGeom>
          </p:spPr>
        </p:pic>
        <p:pic>
          <p:nvPicPr>
            <p:cNvPr id="42" name="Picture 41">
              <a:extLst>
                <a:ext uri="{FF2B5EF4-FFF2-40B4-BE49-F238E27FC236}">
                  <a16:creationId xmlns:a16="http://schemas.microsoft.com/office/drawing/2014/main" id="{25E18A21-335A-834D-9A93-0D5AE8402ED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42831" y="4453216"/>
              <a:ext cx="262966" cy="739592"/>
            </a:xfrm>
            <a:prstGeom prst="rect">
              <a:avLst/>
            </a:prstGeom>
          </p:spPr>
        </p:pic>
        <p:pic>
          <p:nvPicPr>
            <p:cNvPr id="45" name="Picture 44">
              <a:extLst>
                <a:ext uri="{FF2B5EF4-FFF2-40B4-BE49-F238E27FC236}">
                  <a16:creationId xmlns:a16="http://schemas.microsoft.com/office/drawing/2014/main" id="{4A9D1C60-E605-0148-9FBA-C26AD63E964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611190" y="4451944"/>
              <a:ext cx="262966" cy="739592"/>
            </a:xfrm>
            <a:prstGeom prst="rect">
              <a:avLst/>
            </a:prstGeom>
          </p:spPr>
        </p:pic>
        <p:pic>
          <p:nvPicPr>
            <p:cNvPr id="46" name="Picture 45">
              <a:extLst>
                <a:ext uri="{FF2B5EF4-FFF2-40B4-BE49-F238E27FC236}">
                  <a16:creationId xmlns:a16="http://schemas.microsoft.com/office/drawing/2014/main" id="{568C4F17-8548-F749-BADE-E226B780DD1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83668" y="5299084"/>
              <a:ext cx="262966" cy="739592"/>
            </a:xfrm>
            <a:prstGeom prst="rect">
              <a:avLst/>
            </a:prstGeom>
          </p:spPr>
        </p:pic>
        <p:pic>
          <p:nvPicPr>
            <p:cNvPr id="48" name="Picture 47">
              <a:extLst>
                <a:ext uri="{FF2B5EF4-FFF2-40B4-BE49-F238E27FC236}">
                  <a16:creationId xmlns:a16="http://schemas.microsoft.com/office/drawing/2014/main" id="{BCAE5A15-6D6E-4C43-90F0-98EE0DF7B6F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137325" y="5301531"/>
              <a:ext cx="262966" cy="739592"/>
            </a:xfrm>
            <a:prstGeom prst="rect">
              <a:avLst/>
            </a:prstGeom>
          </p:spPr>
        </p:pic>
        <p:pic>
          <p:nvPicPr>
            <p:cNvPr id="50" name="Picture 49">
              <a:extLst>
                <a:ext uri="{FF2B5EF4-FFF2-40B4-BE49-F238E27FC236}">
                  <a16:creationId xmlns:a16="http://schemas.microsoft.com/office/drawing/2014/main" id="{B690D5A4-5879-F441-9CC0-13D5684EF3F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692436" y="5299084"/>
              <a:ext cx="262966" cy="739592"/>
            </a:xfrm>
            <a:prstGeom prst="rect">
              <a:avLst/>
            </a:prstGeom>
          </p:spPr>
        </p:pic>
        <p:pic>
          <p:nvPicPr>
            <p:cNvPr id="52" name="Picture 51">
              <a:extLst>
                <a:ext uri="{FF2B5EF4-FFF2-40B4-BE49-F238E27FC236}">
                  <a16:creationId xmlns:a16="http://schemas.microsoft.com/office/drawing/2014/main" id="{EED6F2AE-F7E4-BF48-9EA4-D7F2DC0B674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254340" y="5299084"/>
              <a:ext cx="262966" cy="739592"/>
            </a:xfrm>
            <a:prstGeom prst="rect">
              <a:avLst/>
            </a:prstGeom>
          </p:spPr>
        </p:pic>
        <p:pic>
          <p:nvPicPr>
            <p:cNvPr id="55" name="Picture 54">
              <a:extLst>
                <a:ext uri="{FF2B5EF4-FFF2-40B4-BE49-F238E27FC236}">
                  <a16:creationId xmlns:a16="http://schemas.microsoft.com/office/drawing/2014/main" id="{7591B5A3-79BD-7F43-89C5-E49DD00E301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22699" y="5303007"/>
              <a:ext cx="262966" cy="739592"/>
            </a:xfrm>
            <a:prstGeom prst="rect">
              <a:avLst/>
            </a:prstGeom>
          </p:spPr>
        </p:pic>
        <p:pic>
          <p:nvPicPr>
            <p:cNvPr id="56" name="Picture 55">
              <a:extLst>
                <a:ext uri="{FF2B5EF4-FFF2-40B4-BE49-F238E27FC236}">
                  <a16:creationId xmlns:a16="http://schemas.microsoft.com/office/drawing/2014/main" id="{13291A3E-EEE0-E74A-A5D9-CB5A288F952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372159" y="5300560"/>
              <a:ext cx="262966" cy="739592"/>
            </a:xfrm>
            <a:prstGeom prst="rect">
              <a:avLst/>
            </a:prstGeom>
          </p:spPr>
        </p:pic>
        <p:pic>
          <p:nvPicPr>
            <p:cNvPr id="58" name="Picture 57">
              <a:extLst>
                <a:ext uri="{FF2B5EF4-FFF2-40B4-BE49-F238E27FC236}">
                  <a16:creationId xmlns:a16="http://schemas.microsoft.com/office/drawing/2014/main" id="{78D000CC-41AB-824A-9CC1-85740D0BF98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25816" y="5297812"/>
              <a:ext cx="262966" cy="739592"/>
            </a:xfrm>
            <a:prstGeom prst="rect">
              <a:avLst/>
            </a:prstGeom>
          </p:spPr>
        </p:pic>
        <p:pic>
          <p:nvPicPr>
            <p:cNvPr id="60" name="Picture 59">
              <a:extLst>
                <a:ext uri="{FF2B5EF4-FFF2-40B4-BE49-F238E27FC236}">
                  <a16:creationId xmlns:a16="http://schemas.microsoft.com/office/drawing/2014/main" id="{94F797F6-2C99-964F-A783-952E3B8AACD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80927" y="5300560"/>
              <a:ext cx="262966" cy="739592"/>
            </a:xfrm>
            <a:prstGeom prst="rect">
              <a:avLst/>
            </a:prstGeom>
          </p:spPr>
        </p:pic>
        <p:pic>
          <p:nvPicPr>
            <p:cNvPr id="62" name="Picture 61">
              <a:extLst>
                <a:ext uri="{FF2B5EF4-FFF2-40B4-BE49-F238E27FC236}">
                  <a16:creationId xmlns:a16="http://schemas.microsoft.com/office/drawing/2014/main" id="{205B4189-25F7-3E4E-8413-5D3BFCCBAE2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42831" y="5300560"/>
              <a:ext cx="262966" cy="739592"/>
            </a:xfrm>
            <a:prstGeom prst="rect">
              <a:avLst/>
            </a:prstGeom>
          </p:spPr>
        </p:pic>
        <p:pic>
          <p:nvPicPr>
            <p:cNvPr id="65" name="Picture 64">
              <a:extLst>
                <a:ext uri="{FF2B5EF4-FFF2-40B4-BE49-F238E27FC236}">
                  <a16:creationId xmlns:a16="http://schemas.microsoft.com/office/drawing/2014/main" id="{AE83A261-4336-C641-872F-1F7C02A66F9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611190" y="5299288"/>
              <a:ext cx="262966" cy="739592"/>
            </a:xfrm>
            <a:prstGeom prst="rect">
              <a:avLst/>
            </a:prstGeom>
          </p:spPr>
        </p:pic>
      </p:grpSp>
      <p:grpSp>
        <p:nvGrpSpPr>
          <p:cNvPr id="2" name="Group 1">
            <a:extLst>
              <a:ext uri="{FF2B5EF4-FFF2-40B4-BE49-F238E27FC236}">
                <a16:creationId xmlns:a16="http://schemas.microsoft.com/office/drawing/2014/main" id="{2053E3BA-A2D5-234F-B055-A22A1018F9AE}"/>
              </a:ext>
            </a:extLst>
          </p:cNvPr>
          <p:cNvGrpSpPr/>
          <p:nvPr/>
        </p:nvGrpSpPr>
        <p:grpSpPr>
          <a:xfrm>
            <a:off x="1040674" y="1415223"/>
            <a:ext cx="3101097" cy="3774837"/>
            <a:chOff x="1040674" y="1415223"/>
            <a:chExt cx="3101097" cy="3774837"/>
          </a:xfrm>
        </p:grpSpPr>
        <p:grpSp>
          <p:nvGrpSpPr>
            <p:cNvPr id="101" name="Group 100">
              <a:extLst>
                <a:ext uri="{FF2B5EF4-FFF2-40B4-BE49-F238E27FC236}">
                  <a16:creationId xmlns:a16="http://schemas.microsoft.com/office/drawing/2014/main" id="{CB6ECDBC-155A-5744-90EF-2D1DE03091AF}"/>
                </a:ext>
              </a:extLst>
            </p:cNvPr>
            <p:cNvGrpSpPr/>
            <p:nvPr/>
          </p:nvGrpSpPr>
          <p:grpSpPr>
            <a:xfrm>
              <a:off x="1363615" y="1415223"/>
              <a:ext cx="2778156" cy="1590859"/>
              <a:chOff x="1362779" y="1412776"/>
              <a:chExt cx="2778156" cy="1590859"/>
            </a:xfrm>
          </p:grpSpPr>
          <p:pic>
            <p:nvPicPr>
              <p:cNvPr id="81" name="Picture 80">
                <a:extLst>
                  <a:ext uri="{FF2B5EF4-FFF2-40B4-BE49-F238E27FC236}">
                    <a16:creationId xmlns:a16="http://schemas.microsoft.com/office/drawing/2014/main" id="{23AE75FA-4D50-EC4E-91F0-1023A600E95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38938" y="1412776"/>
                <a:ext cx="262966" cy="739592"/>
              </a:xfrm>
              <a:prstGeom prst="rect">
                <a:avLst/>
              </a:prstGeom>
            </p:spPr>
          </p:pic>
          <p:pic>
            <p:nvPicPr>
              <p:cNvPr id="82" name="Picture 81">
                <a:extLst>
                  <a:ext uri="{FF2B5EF4-FFF2-40B4-BE49-F238E27FC236}">
                    <a16:creationId xmlns:a16="http://schemas.microsoft.com/office/drawing/2014/main" id="{866E82B7-E49C-4544-8251-127833FF2F3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919488" y="1413070"/>
                <a:ext cx="262966" cy="739592"/>
              </a:xfrm>
              <a:prstGeom prst="rect">
                <a:avLst/>
              </a:prstGeom>
            </p:spPr>
          </p:pic>
          <p:pic>
            <p:nvPicPr>
              <p:cNvPr id="83" name="Picture 82">
                <a:extLst>
                  <a:ext uri="{FF2B5EF4-FFF2-40B4-BE49-F238E27FC236}">
                    <a16:creationId xmlns:a16="http://schemas.microsoft.com/office/drawing/2014/main" id="{FE87CB68-DD24-BD4B-8140-1750207F6A5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192595" y="1415223"/>
                <a:ext cx="262966" cy="739592"/>
              </a:xfrm>
              <a:prstGeom prst="rect">
                <a:avLst/>
              </a:prstGeom>
            </p:spPr>
          </p:pic>
          <p:pic>
            <p:nvPicPr>
              <p:cNvPr id="84" name="Picture 83">
                <a:extLst>
                  <a:ext uri="{FF2B5EF4-FFF2-40B4-BE49-F238E27FC236}">
                    <a16:creationId xmlns:a16="http://schemas.microsoft.com/office/drawing/2014/main" id="{F76BD1B0-706C-0A4C-8171-B05952DE776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462755" y="1413919"/>
                <a:ext cx="262966" cy="739592"/>
              </a:xfrm>
              <a:prstGeom prst="rect">
                <a:avLst/>
              </a:prstGeom>
            </p:spPr>
          </p:pic>
          <p:pic>
            <p:nvPicPr>
              <p:cNvPr id="85" name="Picture 84">
                <a:extLst>
                  <a:ext uri="{FF2B5EF4-FFF2-40B4-BE49-F238E27FC236}">
                    <a16:creationId xmlns:a16="http://schemas.microsoft.com/office/drawing/2014/main" id="{39B9D77D-4A75-424C-8CB3-806742D9E0B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747706" y="1412776"/>
                <a:ext cx="262966" cy="739592"/>
              </a:xfrm>
              <a:prstGeom prst="rect">
                <a:avLst/>
              </a:prstGeom>
            </p:spPr>
          </p:pic>
          <p:pic>
            <p:nvPicPr>
              <p:cNvPr id="86" name="Picture 85">
                <a:extLst>
                  <a:ext uri="{FF2B5EF4-FFF2-40B4-BE49-F238E27FC236}">
                    <a16:creationId xmlns:a16="http://schemas.microsoft.com/office/drawing/2014/main" id="{1EFAF9D4-DB28-9542-B580-825F692F873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28256" y="1412776"/>
                <a:ext cx="262966" cy="739592"/>
              </a:xfrm>
              <a:prstGeom prst="rect">
                <a:avLst/>
              </a:prstGeom>
            </p:spPr>
          </p:pic>
          <p:pic>
            <p:nvPicPr>
              <p:cNvPr id="87" name="Picture 86">
                <a:extLst>
                  <a:ext uri="{FF2B5EF4-FFF2-40B4-BE49-F238E27FC236}">
                    <a16:creationId xmlns:a16="http://schemas.microsoft.com/office/drawing/2014/main" id="{D25B0781-76C6-6045-A64A-929FE0D6264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09610" y="1412776"/>
                <a:ext cx="262966" cy="739592"/>
              </a:xfrm>
              <a:prstGeom prst="rect">
                <a:avLst/>
              </a:prstGeom>
            </p:spPr>
          </p:pic>
          <p:pic>
            <p:nvPicPr>
              <p:cNvPr id="88" name="Picture 87">
                <a:extLst>
                  <a:ext uri="{FF2B5EF4-FFF2-40B4-BE49-F238E27FC236}">
                    <a16:creationId xmlns:a16="http://schemas.microsoft.com/office/drawing/2014/main" id="{C245B3FE-F597-E34B-99EA-169D8FF8128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62779" y="1412776"/>
                <a:ext cx="262966" cy="739592"/>
              </a:xfrm>
              <a:prstGeom prst="rect">
                <a:avLst/>
              </a:prstGeom>
            </p:spPr>
          </p:pic>
          <p:pic>
            <p:nvPicPr>
              <p:cNvPr id="89" name="Picture 88">
                <a:extLst>
                  <a:ext uri="{FF2B5EF4-FFF2-40B4-BE49-F238E27FC236}">
                    <a16:creationId xmlns:a16="http://schemas.microsoft.com/office/drawing/2014/main" id="{A376217B-54DE-0D4C-84AD-5ABA1B56E84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94472" y="1412776"/>
                <a:ext cx="262966" cy="739592"/>
              </a:xfrm>
              <a:prstGeom prst="rect">
                <a:avLst/>
              </a:prstGeom>
            </p:spPr>
          </p:pic>
          <p:pic>
            <p:nvPicPr>
              <p:cNvPr id="90" name="Picture 89">
                <a:extLst>
                  <a:ext uri="{FF2B5EF4-FFF2-40B4-BE49-F238E27FC236}">
                    <a16:creationId xmlns:a16="http://schemas.microsoft.com/office/drawing/2014/main" id="{6AB6386F-457E-6449-86FB-54C01202F72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877969" y="1416699"/>
                <a:ext cx="262966" cy="739592"/>
              </a:xfrm>
              <a:prstGeom prst="rect">
                <a:avLst/>
              </a:prstGeom>
            </p:spPr>
          </p:pic>
          <p:pic>
            <p:nvPicPr>
              <p:cNvPr id="91" name="Picture 90">
                <a:extLst>
                  <a:ext uri="{FF2B5EF4-FFF2-40B4-BE49-F238E27FC236}">
                    <a16:creationId xmlns:a16="http://schemas.microsoft.com/office/drawing/2014/main" id="{BE52F07E-2DD1-224B-BC85-DD640A2E8C3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38938" y="2260120"/>
                <a:ext cx="262966" cy="739592"/>
              </a:xfrm>
              <a:prstGeom prst="rect">
                <a:avLst/>
              </a:prstGeom>
            </p:spPr>
          </p:pic>
          <p:pic>
            <p:nvPicPr>
              <p:cNvPr id="92" name="Picture 91">
                <a:extLst>
                  <a:ext uri="{FF2B5EF4-FFF2-40B4-BE49-F238E27FC236}">
                    <a16:creationId xmlns:a16="http://schemas.microsoft.com/office/drawing/2014/main" id="{E9F73F5E-FCFE-BE4E-8D05-F29E8211E7B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919488" y="2260414"/>
                <a:ext cx="262966" cy="739592"/>
              </a:xfrm>
              <a:prstGeom prst="rect">
                <a:avLst/>
              </a:prstGeom>
            </p:spPr>
          </p:pic>
          <p:pic>
            <p:nvPicPr>
              <p:cNvPr id="93" name="Picture 92">
                <a:extLst>
                  <a:ext uri="{FF2B5EF4-FFF2-40B4-BE49-F238E27FC236}">
                    <a16:creationId xmlns:a16="http://schemas.microsoft.com/office/drawing/2014/main" id="{C0523FC4-76A6-554E-94C3-B4717AFB045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192595" y="2262567"/>
                <a:ext cx="262966" cy="739592"/>
              </a:xfrm>
              <a:prstGeom prst="rect">
                <a:avLst/>
              </a:prstGeom>
            </p:spPr>
          </p:pic>
          <p:pic>
            <p:nvPicPr>
              <p:cNvPr id="94" name="Picture 93">
                <a:extLst>
                  <a:ext uri="{FF2B5EF4-FFF2-40B4-BE49-F238E27FC236}">
                    <a16:creationId xmlns:a16="http://schemas.microsoft.com/office/drawing/2014/main" id="{A2C2DDB8-2E9F-534C-BFD5-E188C0EF176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462755" y="2261263"/>
                <a:ext cx="262966" cy="739592"/>
              </a:xfrm>
              <a:prstGeom prst="rect">
                <a:avLst/>
              </a:prstGeom>
            </p:spPr>
          </p:pic>
          <p:pic>
            <p:nvPicPr>
              <p:cNvPr id="95" name="Picture 94">
                <a:extLst>
                  <a:ext uri="{FF2B5EF4-FFF2-40B4-BE49-F238E27FC236}">
                    <a16:creationId xmlns:a16="http://schemas.microsoft.com/office/drawing/2014/main" id="{1A652026-CD37-6643-9903-3D81DF7083C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747706" y="2260120"/>
                <a:ext cx="262966" cy="739592"/>
              </a:xfrm>
              <a:prstGeom prst="rect">
                <a:avLst/>
              </a:prstGeom>
            </p:spPr>
          </p:pic>
          <p:pic>
            <p:nvPicPr>
              <p:cNvPr id="96" name="Picture 95">
                <a:extLst>
                  <a:ext uri="{FF2B5EF4-FFF2-40B4-BE49-F238E27FC236}">
                    <a16:creationId xmlns:a16="http://schemas.microsoft.com/office/drawing/2014/main" id="{29183603-8B94-824B-9DE9-41D19C6E018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28256" y="2260120"/>
                <a:ext cx="262966" cy="739592"/>
              </a:xfrm>
              <a:prstGeom prst="rect">
                <a:avLst/>
              </a:prstGeom>
            </p:spPr>
          </p:pic>
          <p:pic>
            <p:nvPicPr>
              <p:cNvPr id="97" name="Picture 96">
                <a:extLst>
                  <a:ext uri="{FF2B5EF4-FFF2-40B4-BE49-F238E27FC236}">
                    <a16:creationId xmlns:a16="http://schemas.microsoft.com/office/drawing/2014/main" id="{E0A1C6FF-41E2-B14E-8FA1-F63DC236A4D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09610" y="2260120"/>
                <a:ext cx="262966" cy="739592"/>
              </a:xfrm>
              <a:prstGeom prst="rect">
                <a:avLst/>
              </a:prstGeom>
            </p:spPr>
          </p:pic>
          <p:pic>
            <p:nvPicPr>
              <p:cNvPr id="98" name="Picture 97">
                <a:extLst>
                  <a:ext uri="{FF2B5EF4-FFF2-40B4-BE49-F238E27FC236}">
                    <a16:creationId xmlns:a16="http://schemas.microsoft.com/office/drawing/2014/main" id="{2492AB6F-EF65-0D44-817C-DEFD72B5E01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62779" y="2260120"/>
                <a:ext cx="262966" cy="739592"/>
              </a:xfrm>
              <a:prstGeom prst="rect">
                <a:avLst/>
              </a:prstGeom>
            </p:spPr>
          </p:pic>
          <p:pic>
            <p:nvPicPr>
              <p:cNvPr id="99" name="Picture 98">
                <a:extLst>
                  <a:ext uri="{FF2B5EF4-FFF2-40B4-BE49-F238E27FC236}">
                    <a16:creationId xmlns:a16="http://schemas.microsoft.com/office/drawing/2014/main" id="{1CC58606-3098-C64D-8451-E267931C768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94472" y="2260120"/>
                <a:ext cx="262966" cy="739592"/>
              </a:xfrm>
              <a:prstGeom prst="rect">
                <a:avLst/>
              </a:prstGeom>
            </p:spPr>
          </p:pic>
          <p:pic>
            <p:nvPicPr>
              <p:cNvPr id="100" name="Picture 99">
                <a:extLst>
                  <a:ext uri="{FF2B5EF4-FFF2-40B4-BE49-F238E27FC236}">
                    <a16:creationId xmlns:a16="http://schemas.microsoft.com/office/drawing/2014/main" id="{4121DD94-997E-EB43-A7A2-079BAA8DD53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877969" y="2264043"/>
                <a:ext cx="262966" cy="739592"/>
              </a:xfrm>
              <a:prstGeom prst="rect">
                <a:avLst/>
              </a:prstGeom>
            </p:spPr>
          </p:pic>
        </p:grpSp>
        <p:grpSp>
          <p:nvGrpSpPr>
            <p:cNvPr id="129" name="Group 128">
              <a:extLst>
                <a:ext uri="{FF2B5EF4-FFF2-40B4-BE49-F238E27FC236}">
                  <a16:creationId xmlns:a16="http://schemas.microsoft.com/office/drawing/2014/main" id="{E67980D6-BCD9-CF4D-8CBD-F7DF699123F3}"/>
                </a:ext>
              </a:extLst>
            </p:cNvPr>
            <p:cNvGrpSpPr/>
            <p:nvPr/>
          </p:nvGrpSpPr>
          <p:grpSpPr>
            <a:xfrm>
              <a:off x="1040674" y="3101530"/>
              <a:ext cx="2207878" cy="2088530"/>
              <a:chOff x="1040674" y="3101530"/>
              <a:chExt cx="2207878" cy="2088530"/>
            </a:xfrm>
          </p:grpSpPr>
          <p:pic>
            <p:nvPicPr>
              <p:cNvPr id="126" name="Picture 125">
                <a:extLst>
                  <a:ext uri="{FF2B5EF4-FFF2-40B4-BE49-F238E27FC236}">
                    <a16:creationId xmlns:a16="http://schemas.microsoft.com/office/drawing/2014/main" id="{00770ED4-FAB1-7840-B835-9AB51C4483DF}"/>
                  </a:ext>
                </a:extLst>
              </p:cNvPr>
              <p:cNvPicPr>
                <a:picLocks noChangeAspect="1"/>
              </p:cNvPicPr>
              <p:nvPr/>
            </p:nvPicPr>
            <p:blipFill>
              <a:blip r:embed="rId8"/>
              <a:srcRect/>
              <a:stretch/>
            </p:blipFill>
            <p:spPr>
              <a:xfrm>
                <a:off x="1238454" y="3101530"/>
                <a:ext cx="1133875" cy="1508036"/>
              </a:xfrm>
              <a:prstGeom prst="rect">
                <a:avLst/>
              </a:prstGeom>
            </p:spPr>
          </p:pic>
          <p:sp>
            <p:nvSpPr>
              <p:cNvPr id="128" name="TextBox 127">
                <a:extLst>
                  <a:ext uri="{FF2B5EF4-FFF2-40B4-BE49-F238E27FC236}">
                    <a16:creationId xmlns:a16="http://schemas.microsoft.com/office/drawing/2014/main" id="{8F235BE6-70B4-C948-AF7D-7035259E7E17}"/>
                  </a:ext>
                </a:extLst>
              </p:cNvPr>
              <p:cNvSpPr txBox="1"/>
              <p:nvPr/>
            </p:nvSpPr>
            <p:spPr>
              <a:xfrm>
                <a:off x="1040674" y="4605285"/>
                <a:ext cx="220787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libri" panose="020F0502020204030204"/>
                    <a:ea typeface="+mn-ea"/>
                    <a:cs typeface="+mn-cs"/>
                  </a:rPr>
                  <a:t>Vaccine A</a:t>
                </a:r>
              </a:p>
            </p:txBody>
          </p:sp>
        </p:grpSp>
      </p:grpSp>
      <p:grpSp>
        <p:nvGrpSpPr>
          <p:cNvPr id="3" name="Group 2">
            <a:extLst>
              <a:ext uri="{FF2B5EF4-FFF2-40B4-BE49-F238E27FC236}">
                <a16:creationId xmlns:a16="http://schemas.microsoft.com/office/drawing/2014/main" id="{EE2D5BDE-D91A-3E41-A142-608AA5DE4C82}"/>
              </a:ext>
            </a:extLst>
          </p:cNvPr>
          <p:cNvGrpSpPr/>
          <p:nvPr/>
        </p:nvGrpSpPr>
        <p:grpSpPr>
          <a:xfrm>
            <a:off x="8038446" y="1408853"/>
            <a:ext cx="3443293" cy="3703798"/>
            <a:chOff x="8038446" y="1408853"/>
            <a:chExt cx="3443293" cy="3703798"/>
          </a:xfrm>
        </p:grpSpPr>
        <p:grpSp>
          <p:nvGrpSpPr>
            <p:cNvPr id="122" name="Group 121">
              <a:extLst>
                <a:ext uri="{FF2B5EF4-FFF2-40B4-BE49-F238E27FC236}">
                  <a16:creationId xmlns:a16="http://schemas.microsoft.com/office/drawing/2014/main" id="{1110004E-7D1D-7B48-9331-D3CFE72AA398}"/>
                </a:ext>
              </a:extLst>
            </p:cNvPr>
            <p:cNvGrpSpPr/>
            <p:nvPr/>
          </p:nvGrpSpPr>
          <p:grpSpPr>
            <a:xfrm>
              <a:off x="8038446" y="1408853"/>
              <a:ext cx="2798113" cy="1594782"/>
              <a:chOff x="8038446" y="1408853"/>
              <a:chExt cx="2798113" cy="1594782"/>
            </a:xfrm>
          </p:grpSpPr>
          <p:pic>
            <p:nvPicPr>
              <p:cNvPr id="102" name="Picture 101">
                <a:extLst>
                  <a:ext uri="{FF2B5EF4-FFF2-40B4-BE49-F238E27FC236}">
                    <a16:creationId xmlns:a16="http://schemas.microsoft.com/office/drawing/2014/main" id="{69287F3D-8FF2-9D4D-8807-7CA2A3C1609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319289" y="1411078"/>
                <a:ext cx="262966" cy="739592"/>
              </a:xfrm>
              <a:prstGeom prst="rect">
                <a:avLst/>
              </a:prstGeom>
            </p:spPr>
          </p:pic>
          <p:pic>
            <p:nvPicPr>
              <p:cNvPr id="103" name="Picture 102">
                <a:extLst>
                  <a:ext uri="{FF2B5EF4-FFF2-40B4-BE49-F238E27FC236}">
                    <a16:creationId xmlns:a16="http://schemas.microsoft.com/office/drawing/2014/main" id="{585F2A83-C098-164A-983B-199475978FE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602040" y="1415223"/>
                <a:ext cx="262966" cy="739592"/>
              </a:xfrm>
              <a:prstGeom prst="rect">
                <a:avLst/>
              </a:prstGeom>
            </p:spPr>
          </p:pic>
          <p:pic>
            <p:nvPicPr>
              <p:cNvPr id="104" name="Picture 103">
                <a:extLst>
                  <a:ext uri="{FF2B5EF4-FFF2-40B4-BE49-F238E27FC236}">
                    <a16:creationId xmlns:a16="http://schemas.microsoft.com/office/drawing/2014/main" id="{EDAF0F1B-9052-8D4C-86F4-5B62564FAD2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877536" y="1415223"/>
                <a:ext cx="262966" cy="739592"/>
              </a:xfrm>
              <a:prstGeom prst="rect">
                <a:avLst/>
              </a:prstGeom>
            </p:spPr>
          </p:pic>
          <p:pic>
            <p:nvPicPr>
              <p:cNvPr id="105" name="Picture 104">
                <a:extLst>
                  <a:ext uri="{FF2B5EF4-FFF2-40B4-BE49-F238E27FC236}">
                    <a16:creationId xmlns:a16="http://schemas.microsoft.com/office/drawing/2014/main" id="{0536BEB3-E17C-5043-AD58-20622CF776E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158379" y="1413919"/>
                <a:ext cx="262966" cy="739592"/>
              </a:xfrm>
              <a:prstGeom prst="rect">
                <a:avLst/>
              </a:prstGeom>
            </p:spPr>
          </p:pic>
          <p:pic>
            <p:nvPicPr>
              <p:cNvPr id="106" name="Picture 105">
                <a:extLst>
                  <a:ext uri="{FF2B5EF4-FFF2-40B4-BE49-F238E27FC236}">
                    <a16:creationId xmlns:a16="http://schemas.microsoft.com/office/drawing/2014/main" id="{768470E3-11D7-D84D-87CD-398148F0536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443330" y="1412776"/>
                <a:ext cx="262966" cy="739592"/>
              </a:xfrm>
              <a:prstGeom prst="rect">
                <a:avLst/>
              </a:prstGeom>
            </p:spPr>
          </p:pic>
          <p:pic>
            <p:nvPicPr>
              <p:cNvPr id="107" name="Picture 106">
                <a:extLst>
                  <a:ext uri="{FF2B5EF4-FFF2-40B4-BE49-F238E27FC236}">
                    <a16:creationId xmlns:a16="http://schemas.microsoft.com/office/drawing/2014/main" id="{D1797CE9-C47B-2C41-9C08-7329296A26F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723880" y="1412776"/>
                <a:ext cx="262966" cy="739592"/>
              </a:xfrm>
              <a:prstGeom prst="rect">
                <a:avLst/>
              </a:prstGeom>
            </p:spPr>
          </p:pic>
          <p:pic>
            <p:nvPicPr>
              <p:cNvPr id="108" name="Picture 107">
                <a:extLst>
                  <a:ext uri="{FF2B5EF4-FFF2-40B4-BE49-F238E27FC236}">
                    <a16:creationId xmlns:a16="http://schemas.microsoft.com/office/drawing/2014/main" id="{FA3B2252-859F-FA42-A5E6-7A601C23F22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005234" y="1412776"/>
                <a:ext cx="262966" cy="739592"/>
              </a:xfrm>
              <a:prstGeom prst="rect">
                <a:avLst/>
              </a:prstGeom>
            </p:spPr>
          </p:pic>
          <p:pic>
            <p:nvPicPr>
              <p:cNvPr id="109" name="Picture 108">
                <a:extLst>
                  <a:ext uri="{FF2B5EF4-FFF2-40B4-BE49-F238E27FC236}">
                    <a16:creationId xmlns:a16="http://schemas.microsoft.com/office/drawing/2014/main" id="{B6E6C768-E566-B84F-B8E9-AA717FB145E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38446" y="1408853"/>
                <a:ext cx="262966" cy="739592"/>
              </a:xfrm>
              <a:prstGeom prst="rect">
                <a:avLst/>
              </a:prstGeom>
            </p:spPr>
          </p:pic>
          <p:pic>
            <p:nvPicPr>
              <p:cNvPr id="110" name="Picture 109">
                <a:extLst>
                  <a:ext uri="{FF2B5EF4-FFF2-40B4-BE49-F238E27FC236}">
                    <a16:creationId xmlns:a16="http://schemas.microsoft.com/office/drawing/2014/main" id="{A80FD6A9-A5CC-A348-BC83-9CAD5D40E18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290096" y="1412776"/>
                <a:ext cx="262966" cy="739592"/>
              </a:xfrm>
              <a:prstGeom prst="rect">
                <a:avLst/>
              </a:prstGeom>
            </p:spPr>
          </p:pic>
          <p:pic>
            <p:nvPicPr>
              <p:cNvPr id="111" name="Picture 110">
                <a:extLst>
                  <a:ext uri="{FF2B5EF4-FFF2-40B4-BE49-F238E27FC236}">
                    <a16:creationId xmlns:a16="http://schemas.microsoft.com/office/drawing/2014/main" id="{A84A90E4-FB68-184A-976F-A8D2443465A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573593" y="1416699"/>
                <a:ext cx="262966" cy="739592"/>
              </a:xfrm>
              <a:prstGeom prst="rect">
                <a:avLst/>
              </a:prstGeom>
            </p:spPr>
          </p:pic>
          <p:pic>
            <p:nvPicPr>
              <p:cNvPr id="112" name="Picture 111">
                <a:extLst>
                  <a:ext uri="{FF2B5EF4-FFF2-40B4-BE49-F238E27FC236}">
                    <a16:creationId xmlns:a16="http://schemas.microsoft.com/office/drawing/2014/main" id="{43FEF947-6957-284C-A477-AA077D9BD9F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334562" y="2260120"/>
                <a:ext cx="262966" cy="739592"/>
              </a:xfrm>
              <a:prstGeom prst="rect">
                <a:avLst/>
              </a:prstGeom>
            </p:spPr>
          </p:pic>
          <p:pic>
            <p:nvPicPr>
              <p:cNvPr id="113" name="Picture 112">
                <a:extLst>
                  <a:ext uri="{FF2B5EF4-FFF2-40B4-BE49-F238E27FC236}">
                    <a16:creationId xmlns:a16="http://schemas.microsoft.com/office/drawing/2014/main" id="{E5A8A4FA-9DAE-8B46-8803-A0B8F2C274D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615112" y="2260414"/>
                <a:ext cx="262966" cy="739592"/>
              </a:xfrm>
              <a:prstGeom prst="rect">
                <a:avLst/>
              </a:prstGeom>
            </p:spPr>
          </p:pic>
          <p:pic>
            <p:nvPicPr>
              <p:cNvPr id="114" name="Picture 113">
                <a:extLst>
                  <a:ext uri="{FF2B5EF4-FFF2-40B4-BE49-F238E27FC236}">
                    <a16:creationId xmlns:a16="http://schemas.microsoft.com/office/drawing/2014/main" id="{6BC96988-A10F-3645-A828-71E31F6540C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888219" y="2262567"/>
                <a:ext cx="262966" cy="739592"/>
              </a:xfrm>
              <a:prstGeom prst="rect">
                <a:avLst/>
              </a:prstGeom>
            </p:spPr>
          </p:pic>
          <p:pic>
            <p:nvPicPr>
              <p:cNvPr id="115" name="Picture 114">
                <a:extLst>
                  <a:ext uri="{FF2B5EF4-FFF2-40B4-BE49-F238E27FC236}">
                    <a16:creationId xmlns:a16="http://schemas.microsoft.com/office/drawing/2014/main" id="{922725D8-1D6C-8043-9FC1-7382CCDF220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158379" y="2261263"/>
                <a:ext cx="262966" cy="739592"/>
              </a:xfrm>
              <a:prstGeom prst="rect">
                <a:avLst/>
              </a:prstGeom>
            </p:spPr>
          </p:pic>
          <p:pic>
            <p:nvPicPr>
              <p:cNvPr id="116" name="Picture 115">
                <a:extLst>
                  <a:ext uri="{FF2B5EF4-FFF2-40B4-BE49-F238E27FC236}">
                    <a16:creationId xmlns:a16="http://schemas.microsoft.com/office/drawing/2014/main" id="{2D8C4266-E90F-A64F-A99A-42D26E2BDD6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443330" y="2260120"/>
                <a:ext cx="262966" cy="739592"/>
              </a:xfrm>
              <a:prstGeom prst="rect">
                <a:avLst/>
              </a:prstGeom>
            </p:spPr>
          </p:pic>
          <p:pic>
            <p:nvPicPr>
              <p:cNvPr id="117" name="Picture 116">
                <a:extLst>
                  <a:ext uri="{FF2B5EF4-FFF2-40B4-BE49-F238E27FC236}">
                    <a16:creationId xmlns:a16="http://schemas.microsoft.com/office/drawing/2014/main" id="{6E4D88A7-A2AA-2B4C-B6E2-6F2C421BAFF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723880" y="2260120"/>
                <a:ext cx="262966" cy="739592"/>
              </a:xfrm>
              <a:prstGeom prst="rect">
                <a:avLst/>
              </a:prstGeom>
            </p:spPr>
          </p:pic>
          <p:pic>
            <p:nvPicPr>
              <p:cNvPr id="118" name="Picture 117">
                <a:extLst>
                  <a:ext uri="{FF2B5EF4-FFF2-40B4-BE49-F238E27FC236}">
                    <a16:creationId xmlns:a16="http://schemas.microsoft.com/office/drawing/2014/main" id="{777C8394-7086-8C4D-8911-191F041AE5C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005234" y="2260120"/>
                <a:ext cx="262966" cy="739592"/>
              </a:xfrm>
              <a:prstGeom prst="rect">
                <a:avLst/>
              </a:prstGeom>
            </p:spPr>
          </p:pic>
          <p:pic>
            <p:nvPicPr>
              <p:cNvPr id="119" name="Picture 118">
                <a:extLst>
                  <a:ext uri="{FF2B5EF4-FFF2-40B4-BE49-F238E27FC236}">
                    <a16:creationId xmlns:a16="http://schemas.microsoft.com/office/drawing/2014/main" id="{E3DBF498-37FB-FE49-94FD-3F243A94DD0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58403" y="2260120"/>
                <a:ext cx="262966" cy="739592"/>
              </a:xfrm>
              <a:prstGeom prst="rect">
                <a:avLst/>
              </a:prstGeom>
            </p:spPr>
          </p:pic>
          <p:pic>
            <p:nvPicPr>
              <p:cNvPr id="120" name="Picture 119">
                <a:extLst>
                  <a:ext uri="{FF2B5EF4-FFF2-40B4-BE49-F238E27FC236}">
                    <a16:creationId xmlns:a16="http://schemas.microsoft.com/office/drawing/2014/main" id="{63BB05D7-B8B3-DD43-95A2-F9616426A07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290096" y="2260120"/>
                <a:ext cx="262966" cy="739592"/>
              </a:xfrm>
              <a:prstGeom prst="rect">
                <a:avLst/>
              </a:prstGeom>
            </p:spPr>
          </p:pic>
          <p:pic>
            <p:nvPicPr>
              <p:cNvPr id="121" name="Picture 120">
                <a:extLst>
                  <a:ext uri="{FF2B5EF4-FFF2-40B4-BE49-F238E27FC236}">
                    <a16:creationId xmlns:a16="http://schemas.microsoft.com/office/drawing/2014/main" id="{C3DF9C8F-B06D-9342-90B4-0EB3044E672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573593" y="2264043"/>
                <a:ext cx="262966" cy="739592"/>
              </a:xfrm>
              <a:prstGeom prst="rect">
                <a:avLst/>
              </a:prstGeom>
            </p:spPr>
          </p:pic>
        </p:grpSp>
        <p:grpSp>
          <p:nvGrpSpPr>
            <p:cNvPr id="133" name="Group 132">
              <a:extLst>
                <a:ext uri="{FF2B5EF4-FFF2-40B4-BE49-F238E27FC236}">
                  <a16:creationId xmlns:a16="http://schemas.microsoft.com/office/drawing/2014/main" id="{6E7828F7-E2C5-3B41-837F-1FE7FA784917}"/>
                </a:ext>
              </a:extLst>
            </p:cNvPr>
            <p:cNvGrpSpPr/>
            <p:nvPr/>
          </p:nvGrpSpPr>
          <p:grpSpPr>
            <a:xfrm>
              <a:off x="9273861" y="3131565"/>
              <a:ext cx="2207878" cy="1981086"/>
              <a:chOff x="2309097" y="3175129"/>
              <a:chExt cx="2207878" cy="1981086"/>
            </a:xfrm>
          </p:grpSpPr>
          <p:pic>
            <p:nvPicPr>
              <p:cNvPr id="134" name="Picture 133">
                <a:extLst>
                  <a:ext uri="{FF2B5EF4-FFF2-40B4-BE49-F238E27FC236}">
                    <a16:creationId xmlns:a16="http://schemas.microsoft.com/office/drawing/2014/main" id="{07F90193-B76C-6A4D-877A-2B08269B624C}"/>
                  </a:ext>
                </a:extLst>
              </p:cNvPr>
              <p:cNvPicPr>
                <a:picLocks noChangeAspect="1"/>
              </p:cNvPicPr>
              <p:nvPr/>
            </p:nvPicPr>
            <p:blipFill>
              <a:blip r:embed="rId9"/>
              <a:srcRect/>
              <a:stretch/>
            </p:blipFill>
            <p:spPr>
              <a:xfrm>
                <a:off x="3061640" y="3175129"/>
                <a:ext cx="1133876" cy="1445601"/>
              </a:xfrm>
              <a:prstGeom prst="rect">
                <a:avLst/>
              </a:prstGeom>
            </p:spPr>
          </p:pic>
          <p:sp>
            <p:nvSpPr>
              <p:cNvPr id="135" name="TextBox 134">
                <a:extLst>
                  <a:ext uri="{FF2B5EF4-FFF2-40B4-BE49-F238E27FC236}">
                    <a16:creationId xmlns:a16="http://schemas.microsoft.com/office/drawing/2014/main" id="{901F1E94-7484-2D49-9DEF-E4D380DE2DC7}"/>
                  </a:ext>
                </a:extLst>
              </p:cNvPr>
              <p:cNvSpPr txBox="1"/>
              <p:nvPr/>
            </p:nvSpPr>
            <p:spPr>
              <a:xfrm>
                <a:off x="2309097" y="4571440"/>
                <a:ext cx="220787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libri" panose="020F0502020204030204"/>
                    <a:ea typeface="+mn-ea"/>
                    <a:cs typeface="+mn-cs"/>
                  </a:rPr>
                  <a:t>Vaccine B</a:t>
                </a:r>
              </a:p>
            </p:txBody>
          </p:sp>
        </p:grpSp>
      </p:grpSp>
      <p:grpSp>
        <p:nvGrpSpPr>
          <p:cNvPr id="17" name="Group 16">
            <a:extLst>
              <a:ext uri="{FF2B5EF4-FFF2-40B4-BE49-F238E27FC236}">
                <a16:creationId xmlns:a16="http://schemas.microsoft.com/office/drawing/2014/main" id="{1E966E87-8444-4B15-8EDD-0FA0FC9A4B76}"/>
              </a:ext>
            </a:extLst>
          </p:cNvPr>
          <p:cNvGrpSpPr/>
          <p:nvPr/>
        </p:nvGrpSpPr>
        <p:grpSpPr>
          <a:xfrm>
            <a:off x="5064897" y="660408"/>
            <a:ext cx="2282804" cy="1804464"/>
            <a:chOff x="5235952" y="995565"/>
            <a:chExt cx="2282804" cy="1804464"/>
          </a:xfrm>
        </p:grpSpPr>
        <p:sp>
          <p:nvSpPr>
            <p:cNvPr id="14" name="Rectangle 13">
              <a:extLst>
                <a:ext uri="{FF2B5EF4-FFF2-40B4-BE49-F238E27FC236}">
                  <a16:creationId xmlns:a16="http://schemas.microsoft.com/office/drawing/2014/main" id="{48F3CEDA-8CEE-4F5F-890D-5E9C129AFE7C}"/>
                </a:ext>
              </a:extLst>
            </p:cNvPr>
            <p:cNvSpPr/>
            <p:nvPr/>
          </p:nvSpPr>
          <p:spPr>
            <a:xfrm>
              <a:off x="5235952" y="1064419"/>
              <a:ext cx="338910" cy="1414462"/>
            </a:xfrm>
            <a:prstGeom prst="rect">
              <a:avLst/>
            </a:prstGeom>
            <a:solidFill>
              <a:srgbClr val="ABC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Rectangle 131">
              <a:extLst>
                <a:ext uri="{FF2B5EF4-FFF2-40B4-BE49-F238E27FC236}">
                  <a16:creationId xmlns:a16="http://schemas.microsoft.com/office/drawing/2014/main" id="{175B0C05-1740-4A82-BA34-6A692615B792}"/>
                </a:ext>
              </a:extLst>
            </p:cNvPr>
            <p:cNvSpPr/>
            <p:nvPr/>
          </p:nvSpPr>
          <p:spPr>
            <a:xfrm>
              <a:off x="7085394" y="1086536"/>
              <a:ext cx="433362" cy="1414462"/>
            </a:xfrm>
            <a:prstGeom prst="rect">
              <a:avLst/>
            </a:prstGeom>
            <a:solidFill>
              <a:srgbClr val="ABC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Rectangle 135">
              <a:extLst>
                <a:ext uri="{FF2B5EF4-FFF2-40B4-BE49-F238E27FC236}">
                  <a16:creationId xmlns:a16="http://schemas.microsoft.com/office/drawing/2014/main" id="{BE5BD68A-21F1-4D08-90F3-F35680CE0E8B}"/>
                </a:ext>
              </a:extLst>
            </p:cNvPr>
            <p:cNvSpPr/>
            <p:nvPr/>
          </p:nvSpPr>
          <p:spPr>
            <a:xfrm>
              <a:off x="5552697" y="2588791"/>
              <a:ext cx="1534033" cy="211238"/>
            </a:xfrm>
            <a:prstGeom prst="rect">
              <a:avLst/>
            </a:prstGeom>
            <a:solidFill>
              <a:srgbClr val="ABC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Rectangle 136">
              <a:extLst>
                <a:ext uri="{FF2B5EF4-FFF2-40B4-BE49-F238E27FC236}">
                  <a16:creationId xmlns:a16="http://schemas.microsoft.com/office/drawing/2014/main" id="{09EBFF7B-FF7D-4A7A-9069-8453AA86B28B}"/>
                </a:ext>
              </a:extLst>
            </p:cNvPr>
            <p:cNvSpPr/>
            <p:nvPr/>
          </p:nvSpPr>
          <p:spPr>
            <a:xfrm>
              <a:off x="5557770" y="995565"/>
              <a:ext cx="1534033" cy="211238"/>
            </a:xfrm>
            <a:prstGeom prst="rect">
              <a:avLst/>
            </a:prstGeom>
            <a:solidFill>
              <a:srgbClr val="ABC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8" name="tossin">
            <a:hlinkClick r:id="" action="ppaction://media"/>
            <a:extLst>
              <a:ext uri="{FF2B5EF4-FFF2-40B4-BE49-F238E27FC236}">
                <a16:creationId xmlns:a16="http://schemas.microsoft.com/office/drawing/2014/main" id="{FBD2B214-9326-4380-8A1A-D1BFFADE582F}"/>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0">
            <a:duotone>
              <a:prstClr val="black"/>
              <a:schemeClr val="tx2">
                <a:tint val="45000"/>
                <a:satMod val="400000"/>
              </a:schemeClr>
            </a:duotone>
          </a:blip>
          <a:srcRect l="10892" t="2879" r="18258" b="2679"/>
          <a:stretch/>
        </p:blipFill>
        <p:spPr>
          <a:xfrm>
            <a:off x="5396109" y="1527387"/>
            <a:ext cx="1490089" cy="1117235"/>
          </a:xfrm>
          <a:prstGeom prst="rect">
            <a:avLst/>
          </a:prstGeom>
        </p:spPr>
      </p:pic>
      <p:sp>
        <p:nvSpPr>
          <p:cNvPr id="19" name="Rectangle 18">
            <a:extLst>
              <a:ext uri="{FF2B5EF4-FFF2-40B4-BE49-F238E27FC236}">
                <a16:creationId xmlns:a16="http://schemas.microsoft.com/office/drawing/2014/main" id="{AB4371A8-0C1C-43B1-8E39-E2D284AD6E40}"/>
              </a:ext>
            </a:extLst>
          </p:cNvPr>
          <p:cNvSpPr/>
          <p:nvPr/>
        </p:nvSpPr>
        <p:spPr>
          <a:xfrm>
            <a:off x="5313439" y="1416366"/>
            <a:ext cx="1580369" cy="1269911"/>
          </a:xfrm>
          <a:prstGeom prst="rect">
            <a:avLst/>
          </a:prstGeom>
          <a:solidFill>
            <a:srgbClr val="ABC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2"/>
    </p:custDataLst>
    <p:extLst>
      <p:ext uri="{BB962C8B-B14F-4D97-AF65-F5344CB8AC3E}">
        <p14:creationId xmlns:p14="http://schemas.microsoft.com/office/powerpoint/2010/main" val="9835920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34"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19"/>
                                        </p:tgtEl>
                                      </p:cBhvr>
                                    </p:animEffect>
                                    <p:set>
                                      <p:cBhvr>
                                        <p:cTn id="11" dur="1" fill="hold">
                                          <p:stCondLst>
                                            <p:cond delay="499"/>
                                          </p:stCondLst>
                                        </p:cTn>
                                        <p:tgtEl>
                                          <p:spTgt spid="19"/>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dissolve">
                                      <p:cBhvr>
                                        <p:cTn id="19" dur="500"/>
                                        <p:tgtEl>
                                          <p:spTgt spid="2"/>
                                        </p:tgtEl>
                                      </p:cBhvr>
                                    </p:animEffect>
                                  </p:childTnLst>
                                </p:cTn>
                              </p:par>
                              <p:par>
                                <p:cTn id="20" presetID="9" presetClass="exit" presetSubtype="0" fill="hold" nodeType="withEffect">
                                  <p:stCondLst>
                                    <p:cond delay="0"/>
                                  </p:stCondLst>
                                  <p:childTnLst>
                                    <p:animEffect transition="out" filter="dissolve">
                                      <p:cBhvr>
                                        <p:cTn id="21" dur="500"/>
                                        <p:tgtEl>
                                          <p:spTgt spid="123"/>
                                        </p:tgtEl>
                                      </p:cBhvr>
                                    </p:animEffect>
                                    <p:set>
                                      <p:cBhvr>
                                        <p:cTn id="22" dur="1" fill="hold">
                                          <p:stCondLst>
                                            <p:cond delay="499"/>
                                          </p:stCondLst>
                                        </p:cTn>
                                        <p:tgtEl>
                                          <p:spTgt spid="12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dissolve">
                                      <p:cBhvr>
                                        <p:cTn id="27" dur="500"/>
                                        <p:tgtEl>
                                          <p:spTgt spid="3"/>
                                        </p:tgtEl>
                                      </p:cBhvr>
                                    </p:animEffect>
                                  </p:childTnLst>
                                </p:cTn>
                              </p:par>
                              <p:par>
                                <p:cTn id="28" presetID="9" presetClass="exit" presetSubtype="0" fill="hold" nodeType="withEffect">
                                  <p:stCondLst>
                                    <p:cond delay="0"/>
                                  </p:stCondLst>
                                  <p:childTnLst>
                                    <p:animEffect transition="out" filter="dissolve">
                                      <p:cBhvr>
                                        <p:cTn id="29" dur="500"/>
                                        <p:tgtEl>
                                          <p:spTgt spid="124"/>
                                        </p:tgtEl>
                                      </p:cBhvr>
                                    </p:animEffect>
                                    <p:set>
                                      <p:cBhvr>
                                        <p:cTn id="30" dur="1" fill="hold">
                                          <p:stCondLst>
                                            <p:cond delay="499"/>
                                          </p:stCondLst>
                                        </p:cTn>
                                        <p:tgtEl>
                                          <p:spTgt spid="1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0">
                <p:cTn id="31" repeatCount="indefinite" fill="hold" display="0">
                  <p:stCondLst>
                    <p:cond delay="indefinite"/>
                  </p:stCondLst>
                </p:cTn>
                <p:tgtEl>
                  <p:spTgt spid="18"/>
                </p:tgtEl>
              </p:cMediaNode>
            </p:video>
            <p:seq concurrent="1" nextAc="seek">
              <p:cTn id="32" restart="whenNotActive" fill="hold" evtFilter="cancelBubble" nodeType="interactiveSeq">
                <p:stCondLst>
                  <p:cond evt="onClick" delay="0">
                    <p:tgtEl>
                      <p:spTgt spid="18"/>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18"/>
                                        </p:tgtEl>
                                      </p:cBhvr>
                                    </p:cmd>
                                  </p:childTnLst>
                                </p:cTn>
                              </p:par>
                            </p:childTnLst>
                          </p:cTn>
                        </p:par>
                      </p:childTnLst>
                    </p:cTn>
                  </p:par>
                </p:childTnLst>
              </p:cTn>
              <p:nextCondLst>
                <p:cond evt="onClick" delay="0">
                  <p:tgtEl>
                    <p:spTgt spid="18"/>
                  </p:tgtEl>
                </p:cond>
              </p:nextCondLst>
            </p:seq>
          </p:childTnLst>
        </p:cTn>
      </p:par>
    </p:tnLst>
    <p:bldLst>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49000">
              <a:schemeClr val="accent1">
                <a:lumMod val="45000"/>
                <a:lumOff val="55000"/>
              </a:schemeClr>
            </a:gs>
            <a:gs pos="0">
              <a:schemeClr val="accent1">
                <a:lumMod val="45000"/>
                <a:lumOff val="55000"/>
              </a:schemeClr>
            </a:gs>
            <a:gs pos="74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A4B29D-4BA4-C445-B54D-38F52C5E9761}"/>
              </a:ext>
            </a:extLst>
          </p:cNvPr>
          <p:cNvPicPr>
            <a:picLocks noChangeAspect="1"/>
          </p:cNvPicPr>
          <p:nvPr/>
        </p:nvPicPr>
        <p:blipFill>
          <a:blip r:embed="rId7"/>
          <a:stretch>
            <a:fillRect/>
          </a:stretch>
        </p:blipFill>
        <p:spPr>
          <a:xfrm>
            <a:off x="3355646" y="2166475"/>
            <a:ext cx="3654529" cy="4385435"/>
          </a:xfrm>
          <a:prstGeom prst="rect">
            <a:avLst/>
          </a:prstGeom>
        </p:spPr>
      </p:pic>
      <p:grpSp>
        <p:nvGrpSpPr>
          <p:cNvPr id="8" name="Group 7">
            <a:extLst>
              <a:ext uri="{FF2B5EF4-FFF2-40B4-BE49-F238E27FC236}">
                <a16:creationId xmlns:a16="http://schemas.microsoft.com/office/drawing/2014/main" id="{7F525F7B-32B6-4B49-A9C5-77A7FC670F42}"/>
              </a:ext>
            </a:extLst>
          </p:cNvPr>
          <p:cNvGrpSpPr>
            <a:grpSpLocks noChangeAspect="1"/>
          </p:cNvGrpSpPr>
          <p:nvPr/>
        </p:nvGrpSpPr>
        <p:grpSpPr>
          <a:xfrm>
            <a:off x="7274760" y="885997"/>
            <a:ext cx="4295649" cy="5228882"/>
            <a:chOff x="7436748" y="1399138"/>
            <a:chExt cx="2495880" cy="3038112"/>
          </a:xfrm>
        </p:grpSpPr>
        <p:pic>
          <p:nvPicPr>
            <p:cNvPr id="9" name="Picture 8">
              <a:extLst>
                <a:ext uri="{FF2B5EF4-FFF2-40B4-BE49-F238E27FC236}">
                  <a16:creationId xmlns:a16="http://schemas.microsoft.com/office/drawing/2014/main" id="{C916B24A-5EB6-D54C-83F1-BB96A20B615F}"/>
                </a:ext>
              </a:extLst>
            </p:cNvPr>
            <p:cNvPicPr>
              <a:picLocks noChangeAspect="1"/>
            </p:cNvPicPr>
            <p:nvPr/>
          </p:nvPicPr>
          <p:blipFill rotWithShape="1">
            <a:blip r:embed="rId8"/>
            <a:srcRect l="37021" t="42755" r="38641" b="40990"/>
            <a:stretch/>
          </p:blipFill>
          <p:spPr>
            <a:xfrm>
              <a:off x="7440949" y="3474723"/>
              <a:ext cx="2491678" cy="962527"/>
            </a:xfrm>
            <a:prstGeom prst="rect">
              <a:avLst/>
            </a:prstGeom>
          </p:spPr>
        </p:pic>
        <p:pic>
          <p:nvPicPr>
            <p:cNvPr id="10" name="Picture 9">
              <a:extLst>
                <a:ext uri="{FF2B5EF4-FFF2-40B4-BE49-F238E27FC236}">
                  <a16:creationId xmlns:a16="http://schemas.microsoft.com/office/drawing/2014/main" id="{23B99106-8215-1B46-BB40-1CA941E19F90}"/>
                </a:ext>
              </a:extLst>
            </p:cNvPr>
            <p:cNvPicPr>
              <a:picLocks noChangeAspect="1"/>
            </p:cNvPicPr>
            <p:nvPr/>
          </p:nvPicPr>
          <p:blipFill rotWithShape="1">
            <a:blip r:embed="rId8"/>
            <a:srcRect l="58548" t="43208" r="16687" b="37795"/>
            <a:stretch/>
          </p:blipFill>
          <p:spPr>
            <a:xfrm>
              <a:off x="8816097" y="1399138"/>
              <a:ext cx="1116531" cy="933653"/>
            </a:xfrm>
            <a:prstGeom prst="rect">
              <a:avLst/>
            </a:prstGeom>
          </p:spPr>
        </p:pic>
        <p:pic>
          <p:nvPicPr>
            <p:cNvPr id="11" name="Picture 10">
              <a:extLst>
                <a:ext uri="{FF2B5EF4-FFF2-40B4-BE49-F238E27FC236}">
                  <a16:creationId xmlns:a16="http://schemas.microsoft.com/office/drawing/2014/main" id="{6E3823CE-8551-2549-87B9-A48CCDFD6CCF}"/>
                </a:ext>
              </a:extLst>
            </p:cNvPr>
            <p:cNvPicPr>
              <a:picLocks noChangeAspect="1"/>
            </p:cNvPicPr>
            <p:nvPr/>
          </p:nvPicPr>
          <p:blipFill rotWithShape="1">
            <a:blip r:embed="rId8"/>
            <a:srcRect l="13735" t="76500" r="58957" b="4503"/>
            <a:stretch/>
          </p:blipFill>
          <p:spPr>
            <a:xfrm>
              <a:off x="7914667" y="3474724"/>
              <a:ext cx="1231219" cy="933652"/>
            </a:xfrm>
            <a:prstGeom prst="rect">
              <a:avLst/>
            </a:prstGeom>
          </p:spPr>
        </p:pic>
        <p:pic>
          <p:nvPicPr>
            <p:cNvPr id="12" name="Picture 11">
              <a:extLst>
                <a:ext uri="{FF2B5EF4-FFF2-40B4-BE49-F238E27FC236}">
                  <a16:creationId xmlns:a16="http://schemas.microsoft.com/office/drawing/2014/main" id="{B74BCB53-2AE4-DF43-84C9-877F2856987A}"/>
                </a:ext>
              </a:extLst>
            </p:cNvPr>
            <p:cNvPicPr>
              <a:picLocks noChangeAspect="1"/>
            </p:cNvPicPr>
            <p:nvPr/>
          </p:nvPicPr>
          <p:blipFill rotWithShape="1">
            <a:blip r:embed="rId8"/>
            <a:srcRect l="13734" t="44024" r="55672" b="36392"/>
            <a:stretch/>
          </p:blipFill>
          <p:spPr>
            <a:xfrm>
              <a:off x="7436748" y="2541070"/>
              <a:ext cx="1379349" cy="962526"/>
            </a:xfrm>
            <a:prstGeom prst="rect">
              <a:avLst/>
            </a:prstGeom>
          </p:spPr>
        </p:pic>
        <p:pic>
          <p:nvPicPr>
            <p:cNvPr id="13" name="Picture 12">
              <a:extLst>
                <a:ext uri="{FF2B5EF4-FFF2-40B4-BE49-F238E27FC236}">
                  <a16:creationId xmlns:a16="http://schemas.microsoft.com/office/drawing/2014/main" id="{3C44C97F-7B46-2A4A-B451-9B453E07D60D}"/>
                </a:ext>
              </a:extLst>
            </p:cNvPr>
            <p:cNvPicPr>
              <a:picLocks noChangeAspect="1"/>
            </p:cNvPicPr>
            <p:nvPr/>
          </p:nvPicPr>
          <p:blipFill rotWithShape="1">
            <a:blip r:embed="rId8"/>
            <a:srcRect l="13734" t="9400" r="55672" b="67366"/>
            <a:stretch/>
          </p:blipFill>
          <p:spPr>
            <a:xfrm>
              <a:off x="7436748" y="1399138"/>
              <a:ext cx="1379349" cy="1141932"/>
            </a:xfrm>
            <a:prstGeom prst="rect">
              <a:avLst/>
            </a:prstGeom>
          </p:spPr>
        </p:pic>
        <p:pic>
          <p:nvPicPr>
            <p:cNvPr id="14" name="Picture 13">
              <a:extLst>
                <a:ext uri="{FF2B5EF4-FFF2-40B4-BE49-F238E27FC236}">
                  <a16:creationId xmlns:a16="http://schemas.microsoft.com/office/drawing/2014/main" id="{87E7F3E7-142C-D644-93A7-00DD1B5F4625}"/>
                </a:ext>
              </a:extLst>
            </p:cNvPr>
            <p:cNvPicPr>
              <a:picLocks noChangeAspect="1"/>
            </p:cNvPicPr>
            <p:nvPr/>
          </p:nvPicPr>
          <p:blipFill rotWithShape="1">
            <a:blip r:embed="rId8"/>
            <a:srcRect l="58548" t="7992" r="16687" b="67724"/>
            <a:stretch/>
          </p:blipFill>
          <p:spPr>
            <a:xfrm>
              <a:off x="8816096" y="2281190"/>
              <a:ext cx="1116531" cy="1193533"/>
            </a:xfrm>
            <a:prstGeom prst="rect">
              <a:avLst/>
            </a:prstGeom>
          </p:spPr>
        </p:pic>
      </p:grpSp>
      <p:pic>
        <p:nvPicPr>
          <p:cNvPr id="16" name="chad16">
            <a:hlinkClick r:id="" action="ppaction://media"/>
            <a:extLst>
              <a:ext uri="{FF2B5EF4-FFF2-40B4-BE49-F238E27FC236}">
                <a16:creationId xmlns:a16="http://schemas.microsoft.com/office/drawing/2014/main" id="{70E61217-78C2-488F-9629-3321BBD2C646}"/>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785600" y="6348710"/>
            <a:ext cx="406400" cy="406400"/>
          </a:xfrm>
          <a:prstGeom prst="rect">
            <a:avLst/>
          </a:prstGeom>
        </p:spPr>
      </p:pic>
      <p:grpSp>
        <p:nvGrpSpPr>
          <p:cNvPr id="20" name="Group 19">
            <a:extLst>
              <a:ext uri="{FF2B5EF4-FFF2-40B4-BE49-F238E27FC236}">
                <a16:creationId xmlns:a16="http://schemas.microsoft.com/office/drawing/2014/main" id="{9BA06CA2-3DCE-4D40-8BDD-6BB83D69D993}"/>
              </a:ext>
            </a:extLst>
          </p:cNvPr>
          <p:cNvGrpSpPr/>
          <p:nvPr/>
        </p:nvGrpSpPr>
        <p:grpSpPr>
          <a:xfrm>
            <a:off x="576300" y="993257"/>
            <a:ext cx="1776415" cy="2816743"/>
            <a:chOff x="576301" y="993257"/>
            <a:chExt cx="1555549" cy="2581225"/>
          </a:xfrm>
        </p:grpSpPr>
        <p:pic>
          <p:nvPicPr>
            <p:cNvPr id="4" name="Picture 3">
              <a:extLst>
                <a:ext uri="{FF2B5EF4-FFF2-40B4-BE49-F238E27FC236}">
                  <a16:creationId xmlns:a16="http://schemas.microsoft.com/office/drawing/2014/main" id="{4EC41F28-AE43-C740-B732-3B12A8A33921}"/>
                </a:ext>
              </a:extLst>
            </p:cNvPr>
            <p:cNvPicPr>
              <a:picLocks noChangeAspect="1"/>
            </p:cNvPicPr>
            <p:nvPr/>
          </p:nvPicPr>
          <p:blipFill>
            <a:blip r:embed="rId10">
              <a:biLevel thresh="75000"/>
            </a:blip>
            <a:stretch>
              <a:fillRect/>
            </a:stretch>
          </p:blipFill>
          <p:spPr>
            <a:xfrm>
              <a:off x="807077" y="993257"/>
              <a:ext cx="946484" cy="1361236"/>
            </a:xfrm>
            <a:prstGeom prst="rect">
              <a:avLst/>
            </a:prstGeom>
          </p:spPr>
        </p:pic>
        <p:sp>
          <p:nvSpPr>
            <p:cNvPr id="19" name="Cloud 18">
              <a:extLst>
                <a:ext uri="{FF2B5EF4-FFF2-40B4-BE49-F238E27FC236}">
                  <a16:creationId xmlns:a16="http://schemas.microsoft.com/office/drawing/2014/main" id="{474AB9C3-9E19-45C8-AD7A-D56CD6C073F7}"/>
                </a:ext>
              </a:extLst>
            </p:cNvPr>
            <p:cNvSpPr/>
            <p:nvPr/>
          </p:nvSpPr>
          <p:spPr>
            <a:xfrm>
              <a:off x="576301" y="2501225"/>
              <a:ext cx="1555549" cy="107325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Health</a:t>
              </a:r>
            </a:p>
          </p:txBody>
        </p:sp>
      </p:grpSp>
      <p:grpSp>
        <p:nvGrpSpPr>
          <p:cNvPr id="22" name="Group 21">
            <a:extLst>
              <a:ext uri="{FF2B5EF4-FFF2-40B4-BE49-F238E27FC236}">
                <a16:creationId xmlns:a16="http://schemas.microsoft.com/office/drawing/2014/main" id="{1A6F4170-CDDD-49E9-80CC-D6D21884B2C6}"/>
              </a:ext>
            </a:extLst>
          </p:cNvPr>
          <p:cNvGrpSpPr/>
          <p:nvPr/>
        </p:nvGrpSpPr>
        <p:grpSpPr>
          <a:xfrm>
            <a:off x="447173" y="3679671"/>
            <a:ext cx="2361748" cy="2714759"/>
            <a:chOff x="447173" y="3679671"/>
            <a:chExt cx="2361748" cy="2714759"/>
          </a:xfrm>
        </p:grpSpPr>
        <p:pic>
          <p:nvPicPr>
            <p:cNvPr id="7" name="Picture 6">
              <a:extLst>
                <a:ext uri="{FF2B5EF4-FFF2-40B4-BE49-F238E27FC236}">
                  <a16:creationId xmlns:a16="http://schemas.microsoft.com/office/drawing/2014/main" id="{649ED3B2-E394-D144-9A5C-5D9B1045C5FF}"/>
                </a:ext>
              </a:extLst>
            </p:cNvPr>
            <p:cNvPicPr>
              <a:picLocks noChangeAspect="1"/>
            </p:cNvPicPr>
            <p:nvPr/>
          </p:nvPicPr>
          <p:blipFill>
            <a:blip r:embed="rId11"/>
            <a:stretch>
              <a:fillRect/>
            </a:stretch>
          </p:blipFill>
          <p:spPr>
            <a:xfrm>
              <a:off x="447173" y="4488888"/>
              <a:ext cx="1905542" cy="1905542"/>
            </a:xfrm>
            <a:prstGeom prst="rect">
              <a:avLst/>
            </a:prstGeom>
          </p:spPr>
        </p:pic>
        <p:sp>
          <p:nvSpPr>
            <p:cNvPr id="21" name="Cloud 20">
              <a:extLst>
                <a:ext uri="{FF2B5EF4-FFF2-40B4-BE49-F238E27FC236}">
                  <a16:creationId xmlns:a16="http://schemas.microsoft.com/office/drawing/2014/main" id="{EB038991-F278-466E-AE83-F76766D94CEF}"/>
                </a:ext>
              </a:extLst>
            </p:cNvPr>
            <p:cNvSpPr/>
            <p:nvPr/>
          </p:nvSpPr>
          <p:spPr>
            <a:xfrm>
              <a:off x="1032506" y="3679671"/>
              <a:ext cx="1776415" cy="1171184"/>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Safety</a:t>
              </a:r>
            </a:p>
          </p:txBody>
        </p:sp>
      </p:grpSp>
      <p:grpSp>
        <p:nvGrpSpPr>
          <p:cNvPr id="24" name="Group 23">
            <a:extLst>
              <a:ext uri="{FF2B5EF4-FFF2-40B4-BE49-F238E27FC236}">
                <a16:creationId xmlns:a16="http://schemas.microsoft.com/office/drawing/2014/main" id="{C6B401F3-C134-42B4-839D-CCA2BFF9AEF2}"/>
              </a:ext>
            </a:extLst>
          </p:cNvPr>
          <p:cNvGrpSpPr/>
          <p:nvPr/>
        </p:nvGrpSpPr>
        <p:grpSpPr>
          <a:xfrm>
            <a:off x="2285163" y="860556"/>
            <a:ext cx="2373993" cy="3087073"/>
            <a:chOff x="2880794" y="708504"/>
            <a:chExt cx="2373993" cy="3087073"/>
          </a:xfrm>
        </p:grpSpPr>
        <p:pic>
          <p:nvPicPr>
            <p:cNvPr id="6" name="Picture 5">
              <a:extLst>
                <a:ext uri="{FF2B5EF4-FFF2-40B4-BE49-F238E27FC236}">
                  <a16:creationId xmlns:a16="http://schemas.microsoft.com/office/drawing/2014/main" id="{188E7EA1-5653-FC47-BA16-2A13AC45EAFD}"/>
                </a:ext>
              </a:extLst>
            </p:cNvPr>
            <p:cNvPicPr>
              <a:picLocks noChangeAspect="1"/>
            </p:cNvPicPr>
            <p:nvPr/>
          </p:nvPicPr>
          <p:blipFill>
            <a:blip r:embed="rId12">
              <a:biLevel thresh="75000"/>
            </a:blip>
            <a:stretch>
              <a:fillRect/>
            </a:stretch>
          </p:blipFill>
          <p:spPr>
            <a:xfrm>
              <a:off x="3614820" y="708504"/>
              <a:ext cx="946484" cy="1730713"/>
            </a:xfrm>
            <a:prstGeom prst="rect">
              <a:avLst/>
            </a:prstGeom>
          </p:spPr>
        </p:pic>
        <p:sp>
          <p:nvSpPr>
            <p:cNvPr id="23" name="Cloud 22">
              <a:extLst>
                <a:ext uri="{FF2B5EF4-FFF2-40B4-BE49-F238E27FC236}">
                  <a16:creationId xmlns:a16="http://schemas.microsoft.com/office/drawing/2014/main" id="{40B0B881-A6D3-4573-B6A3-AD4984D094A9}"/>
                </a:ext>
              </a:extLst>
            </p:cNvPr>
            <p:cNvSpPr/>
            <p:nvPr/>
          </p:nvSpPr>
          <p:spPr>
            <a:xfrm>
              <a:off x="2880794" y="2624393"/>
              <a:ext cx="2373993" cy="1171184"/>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Immune response</a:t>
              </a:r>
            </a:p>
          </p:txBody>
        </p:sp>
      </p:grpSp>
    </p:spTree>
    <p:custDataLst>
      <p:tags r:id="rId2"/>
    </p:custDataLst>
    <p:extLst>
      <p:ext uri="{BB962C8B-B14F-4D97-AF65-F5344CB8AC3E}">
        <p14:creationId xmlns:p14="http://schemas.microsoft.com/office/powerpoint/2010/main" val="16399193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135"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40000">
              <a:schemeClr val="tx2">
                <a:lumMod val="20000"/>
                <a:lumOff val="80000"/>
              </a:schemeClr>
            </a:gs>
            <a:gs pos="100000">
              <a:schemeClr val="accent2">
                <a:lumMod val="20000"/>
                <a:lumOff val="80000"/>
              </a:schemeClr>
            </a:gs>
            <a:gs pos="0">
              <a:schemeClr val="accent1">
                <a:lumMod val="20000"/>
                <a:lumOff val="80000"/>
              </a:schemeClr>
            </a:gs>
          </a:gsLst>
          <a:lin ang="5400000" scaled="1"/>
        </a:gra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FB9CC52-910D-1E4C-A267-3EF90E124650}"/>
              </a:ext>
            </a:extLst>
          </p:cNvPr>
          <p:cNvGrpSpPr/>
          <p:nvPr/>
        </p:nvGrpSpPr>
        <p:grpSpPr>
          <a:xfrm>
            <a:off x="1503962" y="3952967"/>
            <a:ext cx="9312833" cy="2610940"/>
            <a:chOff x="1214528" y="3848523"/>
            <a:chExt cx="9312833" cy="2610940"/>
          </a:xfrm>
        </p:grpSpPr>
        <p:pic>
          <p:nvPicPr>
            <p:cNvPr id="305" name="Picture 304" descr="A close up of a logo&#10;&#10;Description automatically generated">
              <a:extLst>
                <a:ext uri="{FF2B5EF4-FFF2-40B4-BE49-F238E27FC236}">
                  <a16:creationId xmlns:a16="http://schemas.microsoft.com/office/drawing/2014/main" id="{64A9F4C9-5D49-1748-97B6-7F6DB2FCBA2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471691" y="3848523"/>
              <a:ext cx="224538" cy="631513"/>
            </a:xfrm>
            <a:prstGeom prst="rect">
              <a:avLst/>
            </a:prstGeom>
          </p:spPr>
        </p:pic>
        <p:pic>
          <p:nvPicPr>
            <p:cNvPr id="308" name="Picture 307" descr="A close up of a logo&#10;&#10;Description automatically generated">
              <a:extLst>
                <a:ext uri="{FF2B5EF4-FFF2-40B4-BE49-F238E27FC236}">
                  <a16:creationId xmlns:a16="http://schemas.microsoft.com/office/drawing/2014/main" id="{C416AC33-52C9-AA4C-AEB7-27900BDB9FB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36658" y="3848523"/>
              <a:ext cx="224538" cy="631513"/>
            </a:xfrm>
            <a:prstGeom prst="rect">
              <a:avLst/>
            </a:prstGeom>
          </p:spPr>
        </p:pic>
        <p:pic>
          <p:nvPicPr>
            <p:cNvPr id="310" name="Picture 309" descr="A close up of a logo&#10;&#10;Description automatically generated">
              <a:extLst>
                <a:ext uri="{FF2B5EF4-FFF2-40B4-BE49-F238E27FC236}">
                  <a16:creationId xmlns:a16="http://schemas.microsoft.com/office/drawing/2014/main" id="{18029C15-B944-EC47-ACBC-9D980039E85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403833" y="3848523"/>
              <a:ext cx="224538" cy="631513"/>
            </a:xfrm>
            <a:prstGeom prst="rect">
              <a:avLst/>
            </a:prstGeom>
          </p:spPr>
        </p:pic>
        <p:pic>
          <p:nvPicPr>
            <p:cNvPr id="312" name="Picture 311" descr="A close up of a logo&#10;&#10;Description automatically generated">
              <a:extLst>
                <a:ext uri="{FF2B5EF4-FFF2-40B4-BE49-F238E27FC236}">
                  <a16:creationId xmlns:a16="http://schemas.microsoft.com/office/drawing/2014/main" id="{9D04CFB0-F22A-C14E-9D77-7A2C2055DDB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67223" y="3848523"/>
              <a:ext cx="224538" cy="631513"/>
            </a:xfrm>
            <a:prstGeom prst="rect">
              <a:avLst/>
            </a:prstGeom>
          </p:spPr>
        </p:pic>
        <p:pic>
          <p:nvPicPr>
            <p:cNvPr id="314" name="Picture 313" descr="A close up of a logo&#10;&#10;Description automatically generated">
              <a:extLst>
                <a:ext uri="{FF2B5EF4-FFF2-40B4-BE49-F238E27FC236}">
                  <a16:creationId xmlns:a16="http://schemas.microsoft.com/office/drawing/2014/main" id="{BEEF38BB-9BD5-1C4F-97B4-AFA7CB11B17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30924" y="3848523"/>
              <a:ext cx="224538" cy="631513"/>
            </a:xfrm>
            <a:prstGeom prst="rect">
              <a:avLst/>
            </a:prstGeom>
          </p:spPr>
        </p:pic>
        <p:pic>
          <p:nvPicPr>
            <p:cNvPr id="316" name="Picture 315" descr="A close up of a logo&#10;&#10;Description automatically generated">
              <a:extLst>
                <a:ext uri="{FF2B5EF4-FFF2-40B4-BE49-F238E27FC236}">
                  <a16:creationId xmlns:a16="http://schemas.microsoft.com/office/drawing/2014/main" id="{F8F1F9F7-67B6-7B41-B8F5-61AC8226EF0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796329" y="3848523"/>
              <a:ext cx="224538" cy="631513"/>
            </a:xfrm>
            <a:prstGeom prst="rect">
              <a:avLst/>
            </a:prstGeom>
          </p:spPr>
        </p:pic>
        <p:pic>
          <p:nvPicPr>
            <p:cNvPr id="318" name="Picture 317" descr="A close up of a logo&#10;&#10;Description automatically generated">
              <a:extLst>
                <a:ext uri="{FF2B5EF4-FFF2-40B4-BE49-F238E27FC236}">
                  <a16:creationId xmlns:a16="http://schemas.microsoft.com/office/drawing/2014/main" id="{FF824552-EBF0-A246-98B4-15A4DA07CD0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261296" y="3848523"/>
              <a:ext cx="224538" cy="631513"/>
            </a:xfrm>
            <a:prstGeom prst="rect">
              <a:avLst/>
            </a:prstGeom>
          </p:spPr>
        </p:pic>
        <p:pic>
          <p:nvPicPr>
            <p:cNvPr id="320" name="Picture 319" descr="A close up of a logo&#10;&#10;Description automatically generated">
              <a:extLst>
                <a:ext uri="{FF2B5EF4-FFF2-40B4-BE49-F238E27FC236}">
                  <a16:creationId xmlns:a16="http://schemas.microsoft.com/office/drawing/2014/main" id="{8DDEFB3B-4D96-F74C-8388-2F30A0C4596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728472" y="3848523"/>
              <a:ext cx="224538" cy="631513"/>
            </a:xfrm>
            <a:prstGeom prst="rect">
              <a:avLst/>
            </a:prstGeom>
          </p:spPr>
        </p:pic>
        <p:pic>
          <p:nvPicPr>
            <p:cNvPr id="322" name="Picture 321" descr="A close up of a logo&#10;&#10;Description automatically generated">
              <a:extLst>
                <a:ext uri="{FF2B5EF4-FFF2-40B4-BE49-F238E27FC236}">
                  <a16:creationId xmlns:a16="http://schemas.microsoft.com/office/drawing/2014/main" id="{0AD73EF3-3954-BD49-AC64-2942D7EB1EF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191862" y="3848523"/>
              <a:ext cx="224538" cy="631513"/>
            </a:xfrm>
            <a:prstGeom prst="rect">
              <a:avLst/>
            </a:prstGeom>
          </p:spPr>
        </p:pic>
        <p:pic>
          <p:nvPicPr>
            <p:cNvPr id="324" name="Picture 323" descr="A close up of a logo&#10;&#10;Description automatically generated">
              <a:extLst>
                <a:ext uri="{FF2B5EF4-FFF2-40B4-BE49-F238E27FC236}">
                  <a16:creationId xmlns:a16="http://schemas.microsoft.com/office/drawing/2014/main" id="{C3254A79-5E0B-AD4C-A8B7-87EACFFDE65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655562" y="3848523"/>
              <a:ext cx="224538" cy="631513"/>
            </a:xfrm>
            <a:prstGeom prst="rect">
              <a:avLst/>
            </a:prstGeom>
          </p:spPr>
        </p:pic>
        <p:pic>
          <p:nvPicPr>
            <p:cNvPr id="325" name="Picture 324" descr="A close up of a logo&#10;&#10;Description automatically generated">
              <a:extLst>
                <a:ext uri="{FF2B5EF4-FFF2-40B4-BE49-F238E27FC236}">
                  <a16:creationId xmlns:a16="http://schemas.microsoft.com/office/drawing/2014/main" id="{06D67034-E54F-0747-8281-9297C538121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232839" y="4508332"/>
              <a:ext cx="224538" cy="631513"/>
            </a:xfrm>
            <a:prstGeom prst="rect">
              <a:avLst/>
            </a:prstGeom>
          </p:spPr>
        </p:pic>
        <p:pic>
          <p:nvPicPr>
            <p:cNvPr id="327" name="Picture 326" descr="A close up of a logo&#10;&#10;Description automatically generated">
              <a:extLst>
                <a:ext uri="{FF2B5EF4-FFF2-40B4-BE49-F238E27FC236}">
                  <a16:creationId xmlns:a16="http://schemas.microsoft.com/office/drawing/2014/main" id="{DB6AB9BE-527D-644B-AEA9-8194561AEC7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97806" y="4508332"/>
              <a:ext cx="224538" cy="631513"/>
            </a:xfrm>
            <a:prstGeom prst="rect">
              <a:avLst/>
            </a:prstGeom>
          </p:spPr>
        </p:pic>
        <p:pic>
          <p:nvPicPr>
            <p:cNvPr id="329" name="Picture 328" descr="A close up of a logo&#10;&#10;Description automatically generated">
              <a:extLst>
                <a:ext uri="{FF2B5EF4-FFF2-40B4-BE49-F238E27FC236}">
                  <a16:creationId xmlns:a16="http://schemas.microsoft.com/office/drawing/2014/main" id="{DF5EFD85-D1FD-0A48-814E-D1EC0213DDF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64982" y="4508332"/>
              <a:ext cx="224538" cy="631513"/>
            </a:xfrm>
            <a:prstGeom prst="rect">
              <a:avLst/>
            </a:prstGeom>
          </p:spPr>
        </p:pic>
        <p:pic>
          <p:nvPicPr>
            <p:cNvPr id="331" name="Picture 330" descr="A close up of a logo&#10;&#10;Description automatically generated">
              <a:extLst>
                <a:ext uri="{FF2B5EF4-FFF2-40B4-BE49-F238E27FC236}">
                  <a16:creationId xmlns:a16="http://schemas.microsoft.com/office/drawing/2014/main" id="{1A9146BE-F460-8E47-B8B9-754A6CAA916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628371" y="4508332"/>
              <a:ext cx="224538" cy="631513"/>
            </a:xfrm>
            <a:prstGeom prst="rect">
              <a:avLst/>
            </a:prstGeom>
          </p:spPr>
        </p:pic>
        <p:pic>
          <p:nvPicPr>
            <p:cNvPr id="333" name="Picture 332" descr="A close up of a logo&#10;&#10;Description automatically generated">
              <a:extLst>
                <a:ext uri="{FF2B5EF4-FFF2-40B4-BE49-F238E27FC236}">
                  <a16:creationId xmlns:a16="http://schemas.microsoft.com/office/drawing/2014/main" id="{471FBB31-5357-6943-9D2A-7229574C9BB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092072" y="4508332"/>
              <a:ext cx="224538" cy="631513"/>
            </a:xfrm>
            <a:prstGeom prst="rect">
              <a:avLst/>
            </a:prstGeom>
          </p:spPr>
        </p:pic>
        <p:pic>
          <p:nvPicPr>
            <p:cNvPr id="335" name="Picture 334" descr="A close up of a logo&#10;&#10;Description automatically generated">
              <a:extLst>
                <a:ext uri="{FF2B5EF4-FFF2-40B4-BE49-F238E27FC236}">
                  <a16:creationId xmlns:a16="http://schemas.microsoft.com/office/drawing/2014/main" id="{975641A3-D553-AB4C-BD02-F8FFFC66763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557477" y="4508332"/>
              <a:ext cx="224538" cy="631513"/>
            </a:xfrm>
            <a:prstGeom prst="rect">
              <a:avLst/>
            </a:prstGeom>
          </p:spPr>
        </p:pic>
        <p:pic>
          <p:nvPicPr>
            <p:cNvPr id="337" name="Picture 336" descr="A close up of a logo&#10;&#10;Description automatically generated">
              <a:extLst>
                <a:ext uri="{FF2B5EF4-FFF2-40B4-BE49-F238E27FC236}">
                  <a16:creationId xmlns:a16="http://schemas.microsoft.com/office/drawing/2014/main" id="{256D33D6-1C72-0A4B-91A2-A4EA3CB6285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022444" y="4508332"/>
              <a:ext cx="224538" cy="631513"/>
            </a:xfrm>
            <a:prstGeom prst="rect">
              <a:avLst/>
            </a:prstGeom>
          </p:spPr>
        </p:pic>
        <p:pic>
          <p:nvPicPr>
            <p:cNvPr id="339" name="Picture 338" descr="A close up of a logo&#10;&#10;Description automatically generated">
              <a:extLst>
                <a:ext uri="{FF2B5EF4-FFF2-40B4-BE49-F238E27FC236}">
                  <a16:creationId xmlns:a16="http://schemas.microsoft.com/office/drawing/2014/main" id="{93EB9885-C9E8-8B4F-8CB4-E03301FD31F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489620" y="4508332"/>
              <a:ext cx="224538" cy="631513"/>
            </a:xfrm>
            <a:prstGeom prst="rect">
              <a:avLst/>
            </a:prstGeom>
          </p:spPr>
        </p:pic>
        <p:pic>
          <p:nvPicPr>
            <p:cNvPr id="341" name="Picture 340" descr="A close up of a logo&#10;&#10;Description automatically generated">
              <a:extLst>
                <a:ext uri="{FF2B5EF4-FFF2-40B4-BE49-F238E27FC236}">
                  <a16:creationId xmlns:a16="http://schemas.microsoft.com/office/drawing/2014/main" id="{493E620F-28C1-7A41-B543-03E37331931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953010" y="4508332"/>
              <a:ext cx="224538" cy="631513"/>
            </a:xfrm>
            <a:prstGeom prst="rect">
              <a:avLst/>
            </a:prstGeom>
          </p:spPr>
        </p:pic>
        <p:pic>
          <p:nvPicPr>
            <p:cNvPr id="343" name="Picture 342" descr="A close up of a logo&#10;&#10;Description automatically generated">
              <a:extLst>
                <a:ext uri="{FF2B5EF4-FFF2-40B4-BE49-F238E27FC236}">
                  <a16:creationId xmlns:a16="http://schemas.microsoft.com/office/drawing/2014/main" id="{B37CB630-006C-C948-9D0C-EAE7938CE3B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416710" y="4508332"/>
              <a:ext cx="224538" cy="631513"/>
            </a:xfrm>
            <a:prstGeom prst="rect">
              <a:avLst/>
            </a:prstGeom>
          </p:spPr>
        </p:pic>
        <p:pic>
          <p:nvPicPr>
            <p:cNvPr id="367" name="Picture 366" descr="A close up of a logo&#10;&#10;Description automatically generated">
              <a:extLst>
                <a:ext uri="{FF2B5EF4-FFF2-40B4-BE49-F238E27FC236}">
                  <a16:creationId xmlns:a16="http://schemas.microsoft.com/office/drawing/2014/main" id="{95247E01-1D8B-124A-94BC-CFA13E960F7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118952" y="3848523"/>
              <a:ext cx="224538" cy="631513"/>
            </a:xfrm>
            <a:prstGeom prst="rect">
              <a:avLst/>
            </a:prstGeom>
          </p:spPr>
        </p:pic>
        <p:pic>
          <p:nvPicPr>
            <p:cNvPr id="369" name="Picture 368" descr="A close up of a logo&#10;&#10;Description automatically generated">
              <a:extLst>
                <a:ext uri="{FF2B5EF4-FFF2-40B4-BE49-F238E27FC236}">
                  <a16:creationId xmlns:a16="http://schemas.microsoft.com/office/drawing/2014/main" id="{7C435CD8-B1AB-B640-95BB-5DCDCCADC07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583919" y="3848523"/>
              <a:ext cx="224538" cy="631513"/>
            </a:xfrm>
            <a:prstGeom prst="rect">
              <a:avLst/>
            </a:prstGeom>
          </p:spPr>
        </p:pic>
        <p:pic>
          <p:nvPicPr>
            <p:cNvPr id="371" name="Picture 370" descr="A close up of a logo&#10;&#10;Description automatically generated">
              <a:extLst>
                <a:ext uri="{FF2B5EF4-FFF2-40B4-BE49-F238E27FC236}">
                  <a16:creationId xmlns:a16="http://schemas.microsoft.com/office/drawing/2014/main" id="{848166FA-2C2E-044D-8338-911E78608C0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51094" y="3848523"/>
              <a:ext cx="224538" cy="631513"/>
            </a:xfrm>
            <a:prstGeom prst="rect">
              <a:avLst/>
            </a:prstGeom>
          </p:spPr>
        </p:pic>
        <p:pic>
          <p:nvPicPr>
            <p:cNvPr id="373" name="Picture 372" descr="A close up of a logo&#10;&#10;Description automatically generated">
              <a:extLst>
                <a:ext uri="{FF2B5EF4-FFF2-40B4-BE49-F238E27FC236}">
                  <a16:creationId xmlns:a16="http://schemas.microsoft.com/office/drawing/2014/main" id="{E56C623E-D4BE-EA4D-8587-2ADA203D5E7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14484" y="3848523"/>
              <a:ext cx="224538" cy="631513"/>
            </a:xfrm>
            <a:prstGeom prst="rect">
              <a:avLst/>
            </a:prstGeom>
          </p:spPr>
        </p:pic>
        <p:pic>
          <p:nvPicPr>
            <p:cNvPr id="375" name="Picture 374" descr="A close up of a logo&#10;&#10;Description automatically generated">
              <a:extLst>
                <a:ext uri="{FF2B5EF4-FFF2-40B4-BE49-F238E27FC236}">
                  <a16:creationId xmlns:a16="http://schemas.microsoft.com/office/drawing/2014/main" id="{4D7C6DCA-3B4C-7441-9323-4E5154E322C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78185" y="3848523"/>
              <a:ext cx="224538" cy="631513"/>
            </a:xfrm>
            <a:prstGeom prst="rect">
              <a:avLst/>
            </a:prstGeom>
          </p:spPr>
        </p:pic>
        <p:pic>
          <p:nvPicPr>
            <p:cNvPr id="377" name="Picture 376" descr="A close up of a logo&#10;&#10;Description automatically generated">
              <a:extLst>
                <a:ext uri="{FF2B5EF4-FFF2-40B4-BE49-F238E27FC236}">
                  <a16:creationId xmlns:a16="http://schemas.microsoft.com/office/drawing/2014/main" id="{9AD10916-AB62-2D4A-BF5D-385661DEEB5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443590" y="3848523"/>
              <a:ext cx="224538" cy="631513"/>
            </a:xfrm>
            <a:prstGeom prst="rect">
              <a:avLst/>
            </a:prstGeom>
          </p:spPr>
        </p:pic>
        <p:pic>
          <p:nvPicPr>
            <p:cNvPr id="379" name="Picture 378" descr="A close up of a logo&#10;&#10;Description automatically generated">
              <a:extLst>
                <a:ext uri="{FF2B5EF4-FFF2-40B4-BE49-F238E27FC236}">
                  <a16:creationId xmlns:a16="http://schemas.microsoft.com/office/drawing/2014/main" id="{38B988ED-3CBA-9A4E-8DCB-6F7B9FC0DF6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908557" y="3848523"/>
              <a:ext cx="224538" cy="631513"/>
            </a:xfrm>
            <a:prstGeom prst="rect">
              <a:avLst/>
            </a:prstGeom>
          </p:spPr>
        </p:pic>
        <p:pic>
          <p:nvPicPr>
            <p:cNvPr id="381" name="Picture 380" descr="A close up of a logo&#10;&#10;Description automatically generated">
              <a:extLst>
                <a:ext uri="{FF2B5EF4-FFF2-40B4-BE49-F238E27FC236}">
                  <a16:creationId xmlns:a16="http://schemas.microsoft.com/office/drawing/2014/main" id="{38C60A02-DB38-1844-9340-CB4E2CE58D1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375733" y="3848523"/>
              <a:ext cx="224538" cy="631513"/>
            </a:xfrm>
            <a:prstGeom prst="rect">
              <a:avLst/>
            </a:prstGeom>
          </p:spPr>
        </p:pic>
        <p:pic>
          <p:nvPicPr>
            <p:cNvPr id="383" name="Picture 382" descr="A close up of a logo&#10;&#10;Description automatically generated">
              <a:extLst>
                <a:ext uri="{FF2B5EF4-FFF2-40B4-BE49-F238E27FC236}">
                  <a16:creationId xmlns:a16="http://schemas.microsoft.com/office/drawing/2014/main" id="{83841FFE-1124-2440-873A-55FDB0C4C59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839123" y="3848523"/>
              <a:ext cx="224538" cy="631513"/>
            </a:xfrm>
            <a:prstGeom prst="rect">
              <a:avLst/>
            </a:prstGeom>
          </p:spPr>
        </p:pic>
        <p:pic>
          <p:nvPicPr>
            <p:cNvPr id="385" name="Picture 384" descr="A close up of a logo&#10;&#10;Description automatically generated">
              <a:extLst>
                <a:ext uri="{FF2B5EF4-FFF2-40B4-BE49-F238E27FC236}">
                  <a16:creationId xmlns:a16="http://schemas.microsoft.com/office/drawing/2014/main" id="{8F89DE41-32D9-424D-8686-F95BFC36940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302823" y="3848523"/>
              <a:ext cx="224538" cy="631513"/>
            </a:xfrm>
            <a:prstGeom prst="rect">
              <a:avLst/>
            </a:prstGeom>
          </p:spPr>
        </p:pic>
        <p:pic>
          <p:nvPicPr>
            <p:cNvPr id="386" name="Picture 385" descr="A close up of a logo&#10;&#10;Description automatically generated">
              <a:extLst>
                <a:ext uri="{FF2B5EF4-FFF2-40B4-BE49-F238E27FC236}">
                  <a16:creationId xmlns:a16="http://schemas.microsoft.com/office/drawing/2014/main" id="{1BE1951C-6CEB-4C4E-9ACC-AE418B92084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80100" y="4508332"/>
              <a:ext cx="224538" cy="631513"/>
            </a:xfrm>
            <a:prstGeom prst="rect">
              <a:avLst/>
            </a:prstGeom>
          </p:spPr>
        </p:pic>
        <p:pic>
          <p:nvPicPr>
            <p:cNvPr id="388" name="Picture 387" descr="A close up of a logo&#10;&#10;Description automatically generated">
              <a:extLst>
                <a:ext uri="{FF2B5EF4-FFF2-40B4-BE49-F238E27FC236}">
                  <a16:creationId xmlns:a16="http://schemas.microsoft.com/office/drawing/2014/main" id="{C9687D38-94A4-D545-A7C2-A634F902A8F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45067" y="4508332"/>
              <a:ext cx="224538" cy="631513"/>
            </a:xfrm>
            <a:prstGeom prst="rect">
              <a:avLst/>
            </a:prstGeom>
          </p:spPr>
        </p:pic>
        <p:pic>
          <p:nvPicPr>
            <p:cNvPr id="390" name="Picture 389" descr="A close up of a logo&#10;&#10;Description automatically generated">
              <a:extLst>
                <a:ext uri="{FF2B5EF4-FFF2-40B4-BE49-F238E27FC236}">
                  <a16:creationId xmlns:a16="http://schemas.microsoft.com/office/drawing/2014/main" id="{62477794-A13C-0E4F-B21C-CAA39B6D0C8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12243" y="4508332"/>
              <a:ext cx="224538" cy="631513"/>
            </a:xfrm>
            <a:prstGeom prst="rect">
              <a:avLst/>
            </a:prstGeom>
          </p:spPr>
        </p:pic>
        <p:pic>
          <p:nvPicPr>
            <p:cNvPr id="392" name="Picture 391" descr="A close up of a logo&#10;&#10;Description automatically generated">
              <a:extLst>
                <a:ext uri="{FF2B5EF4-FFF2-40B4-BE49-F238E27FC236}">
                  <a16:creationId xmlns:a16="http://schemas.microsoft.com/office/drawing/2014/main" id="{CFCE33DD-D17A-374B-9272-60530D430B6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75632" y="4508332"/>
              <a:ext cx="224538" cy="631513"/>
            </a:xfrm>
            <a:prstGeom prst="rect">
              <a:avLst/>
            </a:prstGeom>
          </p:spPr>
        </p:pic>
        <p:pic>
          <p:nvPicPr>
            <p:cNvPr id="394" name="Picture 393" descr="A close up of a logo&#10;&#10;Description automatically generated">
              <a:extLst>
                <a:ext uri="{FF2B5EF4-FFF2-40B4-BE49-F238E27FC236}">
                  <a16:creationId xmlns:a16="http://schemas.microsoft.com/office/drawing/2014/main" id="{809EE61C-CB44-7B4F-B2B6-19D4294F1C5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39333" y="4508332"/>
              <a:ext cx="224538" cy="631513"/>
            </a:xfrm>
            <a:prstGeom prst="rect">
              <a:avLst/>
            </a:prstGeom>
          </p:spPr>
        </p:pic>
        <p:pic>
          <p:nvPicPr>
            <p:cNvPr id="396" name="Picture 395" descr="A close up of a logo&#10;&#10;Description automatically generated">
              <a:extLst>
                <a:ext uri="{FF2B5EF4-FFF2-40B4-BE49-F238E27FC236}">
                  <a16:creationId xmlns:a16="http://schemas.microsoft.com/office/drawing/2014/main" id="{E6E51EAF-F6DC-9E43-8915-E80FEEB78C5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204738" y="4508332"/>
              <a:ext cx="224538" cy="631513"/>
            </a:xfrm>
            <a:prstGeom prst="rect">
              <a:avLst/>
            </a:prstGeom>
          </p:spPr>
        </p:pic>
        <p:pic>
          <p:nvPicPr>
            <p:cNvPr id="398" name="Picture 397" descr="A close up of a logo&#10;&#10;Description automatically generated">
              <a:extLst>
                <a:ext uri="{FF2B5EF4-FFF2-40B4-BE49-F238E27FC236}">
                  <a16:creationId xmlns:a16="http://schemas.microsoft.com/office/drawing/2014/main" id="{AE52EFA1-F7BE-1449-AB63-B9D6CE408B5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669705" y="4508332"/>
              <a:ext cx="224538" cy="631513"/>
            </a:xfrm>
            <a:prstGeom prst="rect">
              <a:avLst/>
            </a:prstGeom>
          </p:spPr>
        </p:pic>
        <p:pic>
          <p:nvPicPr>
            <p:cNvPr id="400" name="Picture 399" descr="A close up of a logo&#10;&#10;Description automatically generated">
              <a:extLst>
                <a:ext uri="{FF2B5EF4-FFF2-40B4-BE49-F238E27FC236}">
                  <a16:creationId xmlns:a16="http://schemas.microsoft.com/office/drawing/2014/main" id="{80EB3C85-D5CD-0145-A83A-6D8596A384C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136881" y="4508332"/>
              <a:ext cx="224538" cy="631513"/>
            </a:xfrm>
            <a:prstGeom prst="rect">
              <a:avLst/>
            </a:prstGeom>
          </p:spPr>
        </p:pic>
        <p:pic>
          <p:nvPicPr>
            <p:cNvPr id="402" name="Picture 401" descr="A close up of a logo&#10;&#10;Description automatically generated">
              <a:extLst>
                <a:ext uri="{FF2B5EF4-FFF2-40B4-BE49-F238E27FC236}">
                  <a16:creationId xmlns:a16="http://schemas.microsoft.com/office/drawing/2014/main" id="{BA40B2D9-A8C4-B44A-A027-0A46483B228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600271" y="4508332"/>
              <a:ext cx="224538" cy="631513"/>
            </a:xfrm>
            <a:prstGeom prst="rect">
              <a:avLst/>
            </a:prstGeom>
          </p:spPr>
        </p:pic>
        <p:pic>
          <p:nvPicPr>
            <p:cNvPr id="404" name="Picture 403" descr="A close up of a logo&#10;&#10;Description automatically generated">
              <a:extLst>
                <a:ext uri="{FF2B5EF4-FFF2-40B4-BE49-F238E27FC236}">
                  <a16:creationId xmlns:a16="http://schemas.microsoft.com/office/drawing/2014/main" id="{6AA3F62A-2139-5746-904B-CB37277DECA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063971" y="4508332"/>
              <a:ext cx="224538" cy="631513"/>
            </a:xfrm>
            <a:prstGeom prst="rect">
              <a:avLst/>
            </a:prstGeom>
          </p:spPr>
        </p:pic>
        <p:pic>
          <p:nvPicPr>
            <p:cNvPr id="408" name="Picture 407" descr="A close up of a logo&#10;&#10;Description automatically generated">
              <a:extLst>
                <a:ext uri="{FF2B5EF4-FFF2-40B4-BE49-F238E27FC236}">
                  <a16:creationId xmlns:a16="http://schemas.microsoft.com/office/drawing/2014/main" id="{E872EFF0-336A-5E4D-96C6-C19013D356D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453380" y="5168141"/>
              <a:ext cx="224538" cy="631513"/>
            </a:xfrm>
            <a:prstGeom prst="rect">
              <a:avLst/>
            </a:prstGeom>
          </p:spPr>
        </p:pic>
        <p:pic>
          <p:nvPicPr>
            <p:cNvPr id="410" name="Picture 409" descr="A close up of a logo&#10;&#10;Description automatically generated">
              <a:extLst>
                <a:ext uri="{FF2B5EF4-FFF2-40B4-BE49-F238E27FC236}">
                  <a16:creationId xmlns:a16="http://schemas.microsoft.com/office/drawing/2014/main" id="{DC97D755-60BE-0D43-8716-980CCF9A621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18347" y="5168141"/>
              <a:ext cx="224538" cy="631513"/>
            </a:xfrm>
            <a:prstGeom prst="rect">
              <a:avLst/>
            </a:prstGeom>
          </p:spPr>
        </p:pic>
        <p:pic>
          <p:nvPicPr>
            <p:cNvPr id="412" name="Picture 411" descr="A close up of a logo&#10;&#10;Description automatically generated">
              <a:extLst>
                <a:ext uri="{FF2B5EF4-FFF2-40B4-BE49-F238E27FC236}">
                  <a16:creationId xmlns:a16="http://schemas.microsoft.com/office/drawing/2014/main" id="{823C9A73-220C-7C46-B098-F875A833AF3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385522" y="5168141"/>
              <a:ext cx="224538" cy="631513"/>
            </a:xfrm>
            <a:prstGeom prst="rect">
              <a:avLst/>
            </a:prstGeom>
          </p:spPr>
        </p:pic>
        <p:pic>
          <p:nvPicPr>
            <p:cNvPr id="414" name="Picture 413" descr="A close up of a logo&#10;&#10;Description automatically generated">
              <a:extLst>
                <a:ext uri="{FF2B5EF4-FFF2-40B4-BE49-F238E27FC236}">
                  <a16:creationId xmlns:a16="http://schemas.microsoft.com/office/drawing/2014/main" id="{092AB0F9-83B1-1340-AD8A-4ADC8A5A16C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48912" y="5168141"/>
              <a:ext cx="224538" cy="631513"/>
            </a:xfrm>
            <a:prstGeom prst="rect">
              <a:avLst/>
            </a:prstGeom>
          </p:spPr>
        </p:pic>
        <p:pic>
          <p:nvPicPr>
            <p:cNvPr id="416" name="Picture 415" descr="A close up of a logo&#10;&#10;Description automatically generated">
              <a:extLst>
                <a:ext uri="{FF2B5EF4-FFF2-40B4-BE49-F238E27FC236}">
                  <a16:creationId xmlns:a16="http://schemas.microsoft.com/office/drawing/2014/main" id="{9668EEB7-A356-5D41-AFB8-A5A3B18A936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12613" y="5168141"/>
              <a:ext cx="224538" cy="631513"/>
            </a:xfrm>
            <a:prstGeom prst="rect">
              <a:avLst/>
            </a:prstGeom>
          </p:spPr>
        </p:pic>
        <p:pic>
          <p:nvPicPr>
            <p:cNvPr id="418" name="Picture 417" descr="A close up of a logo&#10;&#10;Description automatically generated">
              <a:extLst>
                <a:ext uri="{FF2B5EF4-FFF2-40B4-BE49-F238E27FC236}">
                  <a16:creationId xmlns:a16="http://schemas.microsoft.com/office/drawing/2014/main" id="{405A3CE8-CC79-7047-8AA6-8A8C14305E6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778018" y="5168141"/>
              <a:ext cx="224538" cy="631513"/>
            </a:xfrm>
            <a:prstGeom prst="rect">
              <a:avLst/>
            </a:prstGeom>
          </p:spPr>
        </p:pic>
        <p:pic>
          <p:nvPicPr>
            <p:cNvPr id="420" name="Picture 419" descr="A close up of a logo&#10;&#10;Description automatically generated">
              <a:extLst>
                <a:ext uri="{FF2B5EF4-FFF2-40B4-BE49-F238E27FC236}">
                  <a16:creationId xmlns:a16="http://schemas.microsoft.com/office/drawing/2014/main" id="{AA582C3C-9838-BE47-B1D2-2F6DA849240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242985" y="5168141"/>
              <a:ext cx="224538" cy="631513"/>
            </a:xfrm>
            <a:prstGeom prst="rect">
              <a:avLst/>
            </a:prstGeom>
          </p:spPr>
        </p:pic>
        <p:pic>
          <p:nvPicPr>
            <p:cNvPr id="422" name="Picture 421" descr="A close up of a logo&#10;&#10;Description automatically generated">
              <a:extLst>
                <a:ext uri="{FF2B5EF4-FFF2-40B4-BE49-F238E27FC236}">
                  <a16:creationId xmlns:a16="http://schemas.microsoft.com/office/drawing/2014/main" id="{BBA81F5E-8CB5-D448-9F26-6727C8FDA5B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710161" y="5168141"/>
              <a:ext cx="224538" cy="631513"/>
            </a:xfrm>
            <a:prstGeom prst="rect">
              <a:avLst/>
            </a:prstGeom>
          </p:spPr>
        </p:pic>
        <p:pic>
          <p:nvPicPr>
            <p:cNvPr id="424" name="Picture 423" descr="A close up of a logo&#10;&#10;Description automatically generated">
              <a:extLst>
                <a:ext uri="{FF2B5EF4-FFF2-40B4-BE49-F238E27FC236}">
                  <a16:creationId xmlns:a16="http://schemas.microsoft.com/office/drawing/2014/main" id="{31AC3F89-A00B-0546-A6A2-57760B368CF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173551" y="5168141"/>
              <a:ext cx="224538" cy="631513"/>
            </a:xfrm>
            <a:prstGeom prst="rect">
              <a:avLst/>
            </a:prstGeom>
          </p:spPr>
        </p:pic>
        <p:pic>
          <p:nvPicPr>
            <p:cNvPr id="426" name="Picture 425" descr="A close up of a logo&#10;&#10;Description automatically generated">
              <a:extLst>
                <a:ext uri="{FF2B5EF4-FFF2-40B4-BE49-F238E27FC236}">
                  <a16:creationId xmlns:a16="http://schemas.microsoft.com/office/drawing/2014/main" id="{49CC6D3E-4A77-6E4D-8DBC-1D76A8AB1DC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637251" y="5168141"/>
              <a:ext cx="224538" cy="631513"/>
            </a:xfrm>
            <a:prstGeom prst="rect">
              <a:avLst/>
            </a:prstGeom>
          </p:spPr>
        </p:pic>
        <p:pic>
          <p:nvPicPr>
            <p:cNvPr id="427" name="Picture 426" descr="A close up of a logo&#10;&#10;Description automatically generated">
              <a:extLst>
                <a:ext uri="{FF2B5EF4-FFF2-40B4-BE49-F238E27FC236}">
                  <a16:creationId xmlns:a16="http://schemas.microsoft.com/office/drawing/2014/main" id="{B8066C76-5F03-E94C-81F0-247D60E12D3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214528" y="5827950"/>
              <a:ext cx="224538" cy="631513"/>
            </a:xfrm>
            <a:prstGeom prst="rect">
              <a:avLst/>
            </a:prstGeom>
          </p:spPr>
        </p:pic>
        <p:pic>
          <p:nvPicPr>
            <p:cNvPr id="429" name="Picture 428" descr="A close up of a logo&#10;&#10;Description automatically generated">
              <a:extLst>
                <a:ext uri="{FF2B5EF4-FFF2-40B4-BE49-F238E27FC236}">
                  <a16:creationId xmlns:a16="http://schemas.microsoft.com/office/drawing/2014/main" id="{A68AB53D-A978-5C4B-AA04-6BA3A66FF0E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79495" y="5827950"/>
              <a:ext cx="224538" cy="631513"/>
            </a:xfrm>
            <a:prstGeom prst="rect">
              <a:avLst/>
            </a:prstGeom>
          </p:spPr>
        </p:pic>
        <p:pic>
          <p:nvPicPr>
            <p:cNvPr id="431" name="Picture 430" descr="A close up of a logo&#10;&#10;Description automatically generated">
              <a:extLst>
                <a:ext uri="{FF2B5EF4-FFF2-40B4-BE49-F238E27FC236}">
                  <a16:creationId xmlns:a16="http://schemas.microsoft.com/office/drawing/2014/main" id="{27189836-309F-BB45-A469-C3A8B754EB7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46671" y="5827950"/>
              <a:ext cx="224538" cy="631513"/>
            </a:xfrm>
            <a:prstGeom prst="rect">
              <a:avLst/>
            </a:prstGeom>
          </p:spPr>
        </p:pic>
        <p:pic>
          <p:nvPicPr>
            <p:cNvPr id="433" name="Picture 432" descr="A close up of a logo&#10;&#10;Description automatically generated">
              <a:extLst>
                <a:ext uri="{FF2B5EF4-FFF2-40B4-BE49-F238E27FC236}">
                  <a16:creationId xmlns:a16="http://schemas.microsoft.com/office/drawing/2014/main" id="{ACDFCC04-8D83-4D49-8E88-694DEBDE43C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610060" y="5827950"/>
              <a:ext cx="224538" cy="631513"/>
            </a:xfrm>
            <a:prstGeom prst="rect">
              <a:avLst/>
            </a:prstGeom>
          </p:spPr>
        </p:pic>
        <p:pic>
          <p:nvPicPr>
            <p:cNvPr id="435" name="Picture 434" descr="A close up of a logo&#10;&#10;Description automatically generated">
              <a:extLst>
                <a:ext uri="{FF2B5EF4-FFF2-40B4-BE49-F238E27FC236}">
                  <a16:creationId xmlns:a16="http://schemas.microsoft.com/office/drawing/2014/main" id="{F12E1406-D523-C243-8366-D206A6703F0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073761" y="5827950"/>
              <a:ext cx="224538" cy="631513"/>
            </a:xfrm>
            <a:prstGeom prst="rect">
              <a:avLst/>
            </a:prstGeom>
          </p:spPr>
        </p:pic>
        <p:pic>
          <p:nvPicPr>
            <p:cNvPr id="437" name="Picture 436" descr="A close up of a logo&#10;&#10;Description automatically generated">
              <a:extLst>
                <a:ext uri="{FF2B5EF4-FFF2-40B4-BE49-F238E27FC236}">
                  <a16:creationId xmlns:a16="http://schemas.microsoft.com/office/drawing/2014/main" id="{FDD9F535-2DF1-4C41-83D9-EEF60E90596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539166" y="5827950"/>
              <a:ext cx="224538" cy="631513"/>
            </a:xfrm>
            <a:prstGeom prst="rect">
              <a:avLst/>
            </a:prstGeom>
          </p:spPr>
        </p:pic>
        <p:pic>
          <p:nvPicPr>
            <p:cNvPr id="439" name="Picture 438" descr="A close up of a logo&#10;&#10;Description automatically generated">
              <a:extLst>
                <a:ext uri="{FF2B5EF4-FFF2-40B4-BE49-F238E27FC236}">
                  <a16:creationId xmlns:a16="http://schemas.microsoft.com/office/drawing/2014/main" id="{9E64BCD4-B54D-8D45-B9B9-D65A27FD586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004133" y="5827950"/>
              <a:ext cx="224538" cy="631513"/>
            </a:xfrm>
            <a:prstGeom prst="rect">
              <a:avLst/>
            </a:prstGeom>
          </p:spPr>
        </p:pic>
        <p:pic>
          <p:nvPicPr>
            <p:cNvPr id="441" name="Picture 440" descr="A close up of a logo&#10;&#10;Description automatically generated">
              <a:extLst>
                <a:ext uri="{FF2B5EF4-FFF2-40B4-BE49-F238E27FC236}">
                  <a16:creationId xmlns:a16="http://schemas.microsoft.com/office/drawing/2014/main" id="{CA22D7A7-6527-4848-A935-C1AF6FD71A2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471309" y="5827950"/>
              <a:ext cx="224538" cy="631513"/>
            </a:xfrm>
            <a:prstGeom prst="rect">
              <a:avLst/>
            </a:prstGeom>
          </p:spPr>
        </p:pic>
        <p:pic>
          <p:nvPicPr>
            <p:cNvPr id="443" name="Picture 442" descr="A close up of a logo&#10;&#10;Description automatically generated">
              <a:extLst>
                <a:ext uri="{FF2B5EF4-FFF2-40B4-BE49-F238E27FC236}">
                  <a16:creationId xmlns:a16="http://schemas.microsoft.com/office/drawing/2014/main" id="{C309FA55-10C2-0F4C-9CFA-319195EF499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934699" y="5827950"/>
              <a:ext cx="224538" cy="631513"/>
            </a:xfrm>
            <a:prstGeom prst="rect">
              <a:avLst/>
            </a:prstGeom>
          </p:spPr>
        </p:pic>
        <p:pic>
          <p:nvPicPr>
            <p:cNvPr id="445" name="Picture 444" descr="A close up of a logo&#10;&#10;Description automatically generated">
              <a:extLst>
                <a:ext uri="{FF2B5EF4-FFF2-40B4-BE49-F238E27FC236}">
                  <a16:creationId xmlns:a16="http://schemas.microsoft.com/office/drawing/2014/main" id="{DAACF4A3-E53C-9A4B-BA89-099698B56A1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398399" y="5827950"/>
              <a:ext cx="224538" cy="631513"/>
            </a:xfrm>
            <a:prstGeom prst="rect">
              <a:avLst/>
            </a:prstGeom>
          </p:spPr>
        </p:pic>
        <p:pic>
          <p:nvPicPr>
            <p:cNvPr id="449" name="Picture 448" descr="A close up of a logo&#10;&#10;Description automatically generated">
              <a:extLst>
                <a:ext uri="{FF2B5EF4-FFF2-40B4-BE49-F238E27FC236}">
                  <a16:creationId xmlns:a16="http://schemas.microsoft.com/office/drawing/2014/main" id="{DFFE4D21-91DE-994D-9A99-0E097C6A943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100641" y="5168141"/>
              <a:ext cx="224538" cy="631513"/>
            </a:xfrm>
            <a:prstGeom prst="rect">
              <a:avLst/>
            </a:prstGeom>
          </p:spPr>
        </p:pic>
        <p:pic>
          <p:nvPicPr>
            <p:cNvPr id="451" name="Picture 450" descr="A close up of a logo&#10;&#10;Description automatically generated">
              <a:extLst>
                <a:ext uri="{FF2B5EF4-FFF2-40B4-BE49-F238E27FC236}">
                  <a16:creationId xmlns:a16="http://schemas.microsoft.com/office/drawing/2014/main" id="{01642765-2F03-FC42-8BB4-6D6945A63EE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565608" y="5168141"/>
              <a:ext cx="224538" cy="631513"/>
            </a:xfrm>
            <a:prstGeom prst="rect">
              <a:avLst/>
            </a:prstGeom>
          </p:spPr>
        </p:pic>
        <p:pic>
          <p:nvPicPr>
            <p:cNvPr id="453" name="Picture 452" descr="A close up of a logo&#10;&#10;Description automatically generated">
              <a:extLst>
                <a:ext uri="{FF2B5EF4-FFF2-40B4-BE49-F238E27FC236}">
                  <a16:creationId xmlns:a16="http://schemas.microsoft.com/office/drawing/2014/main" id="{5DFC5497-5731-774C-A161-8703EA518DC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32783" y="5168141"/>
              <a:ext cx="224538" cy="631513"/>
            </a:xfrm>
            <a:prstGeom prst="rect">
              <a:avLst/>
            </a:prstGeom>
          </p:spPr>
        </p:pic>
        <p:pic>
          <p:nvPicPr>
            <p:cNvPr id="455" name="Picture 454" descr="A close up of a logo&#10;&#10;Description automatically generated">
              <a:extLst>
                <a:ext uri="{FF2B5EF4-FFF2-40B4-BE49-F238E27FC236}">
                  <a16:creationId xmlns:a16="http://schemas.microsoft.com/office/drawing/2014/main" id="{09306E32-ED8B-6A41-B58E-FE2BE982D0B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496173" y="5168141"/>
              <a:ext cx="224538" cy="631513"/>
            </a:xfrm>
            <a:prstGeom prst="rect">
              <a:avLst/>
            </a:prstGeom>
          </p:spPr>
        </p:pic>
        <p:pic>
          <p:nvPicPr>
            <p:cNvPr id="457" name="Picture 456" descr="A close up of a logo&#10;&#10;Description automatically generated">
              <a:extLst>
                <a:ext uri="{FF2B5EF4-FFF2-40B4-BE49-F238E27FC236}">
                  <a16:creationId xmlns:a16="http://schemas.microsoft.com/office/drawing/2014/main" id="{26BFEEA8-267E-624F-84E8-DC515D41816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59874" y="5168141"/>
              <a:ext cx="224538" cy="631513"/>
            </a:xfrm>
            <a:prstGeom prst="rect">
              <a:avLst/>
            </a:prstGeom>
          </p:spPr>
        </p:pic>
        <p:pic>
          <p:nvPicPr>
            <p:cNvPr id="459" name="Picture 458" descr="A close up of a logo&#10;&#10;Description automatically generated">
              <a:extLst>
                <a:ext uri="{FF2B5EF4-FFF2-40B4-BE49-F238E27FC236}">
                  <a16:creationId xmlns:a16="http://schemas.microsoft.com/office/drawing/2014/main" id="{F0E257D5-FB9E-9241-8C63-CB17A04DD92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425279" y="5168141"/>
              <a:ext cx="224538" cy="631513"/>
            </a:xfrm>
            <a:prstGeom prst="rect">
              <a:avLst/>
            </a:prstGeom>
          </p:spPr>
        </p:pic>
        <p:pic>
          <p:nvPicPr>
            <p:cNvPr id="461" name="Picture 460" descr="A close up of a logo&#10;&#10;Description automatically generated">
              <a:extLst>
                <a:ext uri="{FF2B5EF4-FFF2-40B4-BE49-F238E27FC236}">
                  <a16:creationId xmlns:a16="http://schemas.microsoft.com/office/drawing/2014/main" id="{B1968FB7-4A26-364F-98B0-834675286C6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890246" y="5168141"/>
              <a:ext cx="224538" cy="631513"/>
            </a:xfrm>
            <a:prstGeom prst="rect">
              <a:avLst/>
            </a:prstGeom>
          </p:spPr>
        </p:pic>
        <p:pic>
          <p:nvPicPr>
            <p:cNvPr id="463" name="Picture 462" descr="A close up of a logo&#10;&#10;Description automatically generated">
              <a:extLst>
                <a:ext uri="{FF2B5EF4-FFF2-40B4-BE49-F238E27FC236}">
                  <a16:creationId xmlns:a16="http://schemas.microsoft.com/office/drawing/2014/main" id="{2D66557B-BF7E-5A43-AA3E-812B0461A92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357422" y="5168141"/>
              <a:ext cx="224538" cy="631513"/>
            </a:xfrm>
            <a:prstGeom prst="rect">
              <a:avLst/>
            </a:prstGeom>
          </p:spPr>
        </p:pic>
        <p:pic>
          <p:nvPicPr>
            <p:cNvPr id="465" name="Picture 464" descr="A close up of a logo&#10;&#10;Description automatically generated">
              <a:extLst>
                <a:ext uri="{FF2B5EF4-FFF2-40B4-BE49-F238E27FC236}">
                  <a16:creationId xmlns:a16="http://schemas.microsoft.com/office/drawing/2014/main" id="{770B3571-CC5B-5E4E-8E2F-C92AE970D36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820812" y="5168141"/>
              <a:ext cx="224538" cy="631513"/>
            </a:xfrm>
            <a:prstGeom prst="rect">
              <a:avLst/>
            </a:prstGeom>
          </p:spPr>
        </p:pic>
        <p:pic>
          <p:nvPicPr>
            <p:cNvPr id="467" name="Picture 466" descr="A close up of a logo&#10;&#10;Description automatically generated">
              <a:extLst>
                <a:ext uri="{FF2B5EF4-FFF2-40B4-BE49-F238E27FC236}">
                  <a16:creationId xmlns:a16="http://schemas.microsoft.com/office/drawing/2014/main" id="{851B564A-4E9C-FD4E-A697-C9899687FDF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284512" y="5168141"/>
              <a:ext cx="224538" cy="631513"/>
            </a:xfrm>
            <a:prstGeom prst="rect">
              <a:avLst/>
            </a:prstGeom>
          </p:spPr>
        </p:pic>
        <p:pic>
          <p:nvPicPr>
            <p:cNvPr id="468" name="Picture 467" descr="A close up of a logo&#10;&#10;Description automatically generated">
              <a:extLst>
                <a:ext uri="{FF2B5EF4-FFF2-40B4-BE49-F238E27FC236}">
                  <a16:creationId xmlns:a16="http://schemas.microsoft.com/office/drawing/2014/main" id="{B4C7BB01-726A-EC4D-8566-154CFFECA75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61789" y="5827950"/>
              <a:ext cx="224538" cy="631513"/>
            </a:xfrm>
            <a:prstGeom prst="rect">
              <a:avLst/>
            </a:prstGeom>
          </p:spPr>
        </p:pic>
        <p:pic>
          <p:nvPicPr>
            <p:cNvPr id="470" name="Picture 469" descr="A close up of a logo&#10;&#10;Description automatically generated">
              <a:extLst>
                <a:ext uri="{FF2B5EF4-FFF2-40B4-BE49-F238E27FC236}">
                  <a16:creationId xmlns:a16="http://schemas.microsoft.com/office/drawing/2014/main" id="{11603EEE-107D-0F4F-8BD0-682D3E1CE67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26756" y="5827950"/>
              <a:ext cx="224538" cy="631513"/>
            </a:xfrm>
            <a:prstGeom prst="rect">
              <a:avLst/>
            </a:prstGeom>
          </p:spPr>
        </p:pic>
        <p:pic>
          <p:nvPicPr>
            <p:cNvPr id="472" name="Picture 471" descr="A close up of a logo&#10;&#10;Description automatically generated">
              <a:extLst>
                <a:ext uri="{FF2B5EF4-FFF2-40B4-BE49-F238E27FC236}">
                  <a16:creationId xmlns:a16="http://schemas.microsoft.com/office/drawing/2014/main" id="{E5682F22-9006-5E46-B39E-A0C9CA20342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793932" y="5827950"/>
              <a:ext cx="224538" cy="631513"/>
            </a:xfrm>
            <a:prstGeom prst="rect">
              <a:avLst/>
            </a:prstGeom>
          </p:spPr>
        </p:pic>
        <p:pic>
          <p:nvPicPr>
            <p:cNvPr id="474" name="Picture 473" descr="A close up of a logo&#10;&#10;Description automatically generated">
              <a:extLst>
                <a:ext uri="{FF2B5EF4-FFF2-40B4-BE49-F238E27FC236}">
                  <a16:creationId xmlns:a16="http://schemas.microsoft.com/office/drawing/2014/main" id="{FF55BF56-3D56-DC4C-9DD1-6A5811F14F7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57321" y="5827950"/>
              <a:ext cx="224538" cy="631513"/>
            </a:xfrm>
            <a:prstGeom prst="rect">
              <a:avLst/>
            </a:prstGeom>
          </p:spPr>
        </p:pic>
        <p:pic>
          <p:nvPicPr>
            <p:cNvPr id="476" name="Picture 475" descr="A close up of a logo&#10;&#10;Description automatically generated">
              <a:extLst>
                <a:ext uri="{FF2B5EF4-FFF2-40B4-BE49-F238E27FC236}">
                  <a16:creationId xmlns:a16="http://schemas.microsoft.com/office/drawing/2014/main" id="{CACB545B-913A-9B45-95AD-C534F262956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21022" y="5827950"/>
              <a:ext cx="224538" cy="631513"/>
            </a:xfrm>
            <a:prstGeom prst="rect">
              <a:avLst/>
            </a:prstGeom>
          </p:spPr>
        </p:pic>
        <p:pic>
          <p:nvPicPr>
            <p:cNvPr id="478" name="Picture 477" descr="A close up of a logo&#10;&#10;Description automatically generated">
              <a:extLst>
                <a:ext uri="{FF2B5EF4-FFF2-40B4-BE49-F238E27FC236}">
                  <a16:creationId xmlns:a16="http://schemas.microsoft.com/office/drawing/2014/main" id="{CAF7F95A-FC6A-8247-BD33-EB85C693312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86427" y="5827950"/>
              <a:ext cx="224538" cy="631513"/>
            </a:xfrm>
            <a:prstGeom prst="rect">
              <a:avLst/>
            </a:prstGeom>
          </p:spPr>
        </p:pic>
        <p:pic>
          <p:nvPicPr>
            <p:cNvPr id="480" name="Picture 479" descr="A close up of a logo&#10;&#10;Description automatically generated">
              <a:extLst>
                <a:ext uri="{FF2B5EF4-FFF2-40B4-BE49-F238E27FC236}">
                  <a16:creationId xmlns:a16="http://schemas.microsoft.com/office/drawing/2014/main" id="{84DE115E-357D-234D-93F7-9CC598528B3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651394" y="5827950"/>
              <a:ext cx="224538" cy="631513"/>
            </a:xfrm>
            <a:prstGeom prst="rect">
              <a:avLst/>
            </a:prstGeom>
          </p:spPr>
        </p:pic>
        <p:pic>
          <p:nvPicPr>
            <p:cNvPr id="482" name="Picture 481" descr="A close up of a logo&#10;&#10;Description automatically generated">
              <a:extLst>
                <a:ext uri="{FF2B5EF4-FFF2-40B4-BE49-F238E27FC236}">
                  <a16:creationId xmlns:a16="http://schemas.microsoft.com/office/drawing/2014/main" id="{9BE48BD0-903B-A947-8B47-CAEC82E7AED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118570" y="5827950"/>
              <a:ext cx="224538" cy="631513"/>
            </a:xfrm>
            <a:prstGeom prst="rect">
              <a:avLst/>
            </a:prstGeom>
          </p:spPr>
        </p:pic>
        <p:pic>
          <p:nvPicPr>
            <p:cNvPr id="484" name="Picture 483" descr="A close up of a logo&#10;&#10;Description automatically generated">
              <a:extLst>
                <a:ext uri="{FF2B5EF4-FFF2-40B4-BE49-F238E27FC236}">
                  <a16:creationId xmlns:a16="http://schemas.microsoft.com/office/drawing/2014/main" id="{E33A3238-79EB-C342-8071-D4953AAD3E5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581960" y="5827950"/>
              <a:ext cx="224538" cy="631513"/>
            </a:xfrm>
            <a:prstGeom prst="rect">
              <a:avLst/>
            </a:prstGeom>
          </p:spPr>
        </p:pic>
        <p:pic>
          <p:nvPicPr>
            <p:cNvPr id="486" name="Picture 485" descr="A close up of a logo&#10;&#10;Description automatically generated">
              <a:extLst>
                <a:ext uri="{FF2B5EF4-FFF2-40B4-BE49-F238E27FC236}">
                  <a16:creationId xmlns:a16="http://schemas.microsoft.com/office/drawing/2014/main" id="{4E1B87F5-3242-604D-93F3-5B997E857E4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045660" y="5827950"/>
              <a:ext cx="224538" cy="631513"/>
            </a:xfrm>
            <a:prstGeom prst="rect">
              <a:avLst/>
            </a:prstGeom>
          </p:spPr>
        </p:pic>
      </p:grpSp>
      <p:grpSp>
        <p:nvGrpSpPr>
          <p:cNvPr id="496" name="Group 495">
            <a:extLst>
              <a:ext uri="{FF2B5EF4-FFF2-40B4-BE49-F238E27FC236}">
                <a16:creationId xmlns:a16="http://schemas.microsoft.com/office/drawing/2014/main" id="{1CB0D413-E5F6-6441-9127-8E3EF47F5FEC}"/>
              </a:ext>
            </a:extLst>
          </p:cNvPr>
          <p:cNvGrpSpPr/>
          <p:nvPr/>
        </p:nvGrpSpPr>
        <p:grpSpPr>
          <a:xfrm>
            <a:off x="1511119" y="3952967"/>
            <a:ext cx="9298519" cy="2610940"/>
            <a:chOff x="1221685" y="3848523"/>
            <a:chExt cx="9298519" cy="2610940"/>
          </a:xfrm>
        </p:grpSpPr>
        <p:pic>
          <p:nvPicPr>
            <p:cNvPr id="497" name="Picture 496" descr="A close up of a logo&#10;&#10;Description automatically generated">
              <a:extLst>
                <a:ext uri="{FF2B5EF4-FFF2-40B4-BE49-F238E27FC236}">
                  <a16:creationId xmlns:a16="http://schemas.microsoft.com/office/drawing/2014/main" id="{F7C24EEF-AEF3-3345-9F9B-D2517FAB1B8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239996" y="3848523"/>
              <a:ext cx="224538" cy="631513"/>
            </a:xfrm>
            <a:prstGeom prst="rect">
              <a:avLst/>
            </a:prstGeom>
          </p:spPr>
        </p:pic>
        <p:pic>
          <p:nvPicPr>
            <p:cNvPr id="498" name="Picture 497" descr="A close up of a logo&#10;&#10;Description automatically generated">
              <a:extLst>
                <a:ext uri="{FF2B5EF4-FFF2-40B4-BE49-F238E27FC236}">
                  <a16:creationId xmlns:a16="http://schemas.microsoft.com/office/drawing/2014/main" id="{AD0D18E4-AD7D-0647-AB0E-CBB03718CB3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04963" y="3848523"/>
              <a:ext cx="224538" cy="631513"/>
            </a:xfrm>
            <a:prstGeom prst="rect">
              <a:avLst/>
            </a:prstGeom>
          </p:spPr>
        </p:pic>
        <p:pic>
          <p:nvPicPr>
            <p:cNvPr id="499" name="Picture 498" descr="A close up of a logo&#10;&#10;Description automatically generated">
              <a:extLst>
                <a:ext uri="{FF2B5EF4-FFF2-40B4-BE49-F238E27FC236}">
                  <a16:creationId xmlns:a16="http://schemas.microsoft.com/office/drawing/2014/main" id="{0756E3B8-4DCD-5945-B644-BA1E634D08E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72139" y="3848523"/>
              <a:ext cx="224538" cy="631513"/>
            </a:xfrm>
            <a:prstGeom prst="rect">
              <a:avLst/>
            </a:prstGeom>
          </p:spPr>
        </p:pic>
        <p:pic>
          <p:nvPicPr>
            <p:cNvPr id="500" name="Picture 499" descr="A close up of a logo&#10;&#10;Description automatically generated">
              <a:extLst>
                <a:ext uri="{FF2B5EF4-FFF2-40B4-BE49-F238E27FC236}">
                  <a16:creationId xmlns:a16="http://schemas.microsoft.com/office/drawing/2014/main" id="{5A65FA01-8FCD-C643-A1F8-27E490733CF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635528" y="3848523"/>
              <a:ext cx="224538" cy="631513"/>
            </a:xfrm>
            <a:prstGeom prst="rect">
              <a:avLst/>
            </a:prstGeom>
          </p:spPr>
        </p:pic>
        <p:pic>
          <p:nvPicPr>
            <p:cNvPr id="501" name="Picture 500" descr="A close up of a logo&#10;&#10;Description automatically generated">
              <a:extLst>
                <a:ext uri="{FF2B5EF4-FFF2-40B4-BE49-F238E27FC236}">
                  <a16:creationId xmlns:a16="http://schemas.microsoft.com/office/drawing/2014/main" id="{E7D6E2C2-7471-8049-9E3C-4201309F21C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099229" y="3848523"/>
              <a:ext cx="224538" cy="631513"/>
            </a:xfrm>
            <a:prstGeom prst="rect">
              <a:avLst/>
            </a:prstGeom>
          </p:spPr>
        </p:pic>
        <p:pic>
          <p:nvPicPr>
            <p:cNvPr id="502" name="Picture 501" descr="A close up of a logo&#10;&#10;Description automatically generated">
              <a:extLst>
                <a:ext uri="{FF2B5EF4-FFF2-40B4-BE49-F238E27FC236}">
                  <a16:creationId xmlns:a16="http://schemas.microsoft.com/office/drawing/2014/main" id="{633A16DD-9ED5-6A43-9B49-9345D46768F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564634" y="3848523"/>
              <a:ext cx="224538" cy="631513"/>
            </a:xfrm>
            <a:prstGeom prst="rect">
              <a:avLst/>
            </a:prstGeom>
          </p:spPr>
        </p:pic>
        <p:pic>
          <p:nvPicPr>
            <p:cNvPr id="503" name="Picture 502" descr="A close up of a logo&#10;&#10;Description automatically generated">
              <a:extLst>
                <a:ext uri="{FF2B5EF4-FFF2-40B4-BE49-F238E27FC236}">
                  <a16:creationId xmlns:a16="http://schemas.microsoft.com/office/drawing/2014/main" id="{A8126F8E-DA99-AB4A-B80A-C3E3E0EF8F0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029601" y="3848523"/>
              <a:ext cx="224538" cy="631513"/>
            </a:xfrm>
            <a:prstGeom prst="rect">
              <a:avLst/>
            </a:prstGeom>
          </p:spPr>
        </p:pic>
        <p:pic>
          <p:nvPicPr>
            <p:cNvPr id="504" name="Picture 503" descr="A close up of a logo&#10;&#10;Description automatically generated">
              <a:extLst>
                <a:ext uri="{FF2B5EF4-FFF2-40B4-BE49-F238E27FC236}">
                  <a16:creationId xmlns:a16="http://schemas.microsoft.com/office/drawing/2014/main" id="{1267E26D-BD87-2E41-A496-3AC8A0F7184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496777" y="3848523"/>
              <a:ext cx="224538" cy="631513"/>
            </a:xfrm>
            <a:prstGeom prst="rect">
              <a:avLst/>
            </a:prstGeom>
          </p:spPr>
        </p:pic>
        <p:pic>
          <p:nvPicPr>
            <p:cNvPr id="505" name="Picture 504" descr="A close up of a logo&#10;&#10;Description automatically generated">
              <a:extLst>
                <a:ext uri="{FF2B5EF4-FFF2-40B4-BE49-F238E27FC236}">
                  <a16:creationId xmlns:a16="http://schemas.microsoft.com/office/drawing/2014/main" id="{00D944A7-38F9-534B-A7B3-5CDE1984D3C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960167" y="3848523"/>
              <a:ext cx="224538" cy="631513"/>
            </a:xfrm>
            <a:prstGeom prst="rect">
              <a:avLst/>
            </a:prstGeom>
          </p:spPr>
        </p:pic>
        <p:pic>
          <p:nvPicPr>
            <p:cNvPr id="506" name="Picture 505" descr="A close up of a logo&#10;&#10;Description automatically generated">
              <a:extLst>
                <a:ext uri="{FF2B5EF4-FFF2-40B4-BE49-F238E27FC236}">
                  <a16:creationId xmlns:a16="http://schemas.microsoft.com/office/drawing/2014/main" id="{09AAA262-D61C-E44A-8590-7DEE2A53310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423867" y="3848523"/>
              <a:ext cx="224538" cy="631513"/>
            </a:xfrm>
            <a:prstGeom prst="rect">
              <a:avLst/>
            </a:prstGeom>
          </p:spPr>
        </p:pic>
        <p:pic>
          <p:nvPicPr>
            <p:cNvPr id="507" name="Picture 506" descr="A close up of a logo&#10;&#10;Description automatically generated">
              <a:extLst>
                <a:ext uri="{FF2B5EF4-FFF2-40B4-BE49-F238E27FC236}">
                  <a16:creationId xmlns:a16="http://schemas.microsoft.com/office/drawing/2014/main" id="{8047AD84-05E3-D04D-930F-D94046E8008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464534" y="4508332"/>
              <a:ext cx="224538" cy="631513"/>
            </a:xfrm>
            <a:prstGeom prst="rect">
              <a:avLst/>
            </a:prstGeom>
          </p:spPr>
        </p:pic>
        <p:pic>
          <p:nvPicPr>
            <p:cNvPr id="508" name="Picture 507" descr="A close up of a logo&#10;&#10;Description automatically generated">
              <a:extLst>
                <a:ext uri="{FF2B5EF4-FFF2-40B4-BE49-F238E27FC236}">
                  <a16:creationId xmlns:a16="http://schemas.microsoft.com/office/drawing/2014/main" id="{F7B04599-36FC-8B46-A556-A9C2FCBC8E9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29501" y="4508332"/>
              <a:ext cx="224538" cy="631513"/>
            </a:xfrm>
            <a:prstGeom prst="rect">
              <a:avLst/>
            </a:prstGeom>
          </p:spPr>
        </p:pic>
        <p:pic>
          <p:nvPicPr>
            <p:cNvPr id="509" name="Picture 508" descr="A close up of a logo&#10;&#10;Description automatically generated">
              <a:extLst>
                <a:ext uri="{FF2B5EF4-FFF2-40B4-BE49-F238E27FC236}">
                  <a16:creationId xmlns:a16="http://schemas.microsoft.com/office/drawing/2014/main" id="{0D6003B7-AE67-FE44-BDB2-02E4CA671FA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396676" y="4508332"/>
              <a:ext cx="224538" cy="631513"/>
            </a:xfrm>
            <a:prstGeom prst="rect">
              <a:avLst/>
            </a:prstGeom>
          </p:spPr>
        </p:pic>
        <p:pic>
          <p:nvPicPr>
            <p:cNvPr id="510" name="Picture 509" descr="A close up of a logo&#10;&#10;Description automatically generated">
              <a:extLst>
                <a:ext uri="{FF2B5EF4-FFF2-40B4-BE49-F238E27FC236}">
                  <a16:creationId xmlns:a16="http://schemas.microsoft.com/office/drawing/2014/main" id="{102AA82F-4B91-3749-A268-719A9A2DF0B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60066" y="4508332"/>
              <a:ext cx="224538" cy="631513"/>
            </a:xfrm>
            <a:prstGeom prst="rect">
              <a:avLst/>
            </a:prstGeom>
          </p:spPr>
        </p:pic>
        <p:pic>
          <p:nvPicPr>
            <p:cNvPr id="511" name="Picture 510" descr="A close up of a logo&#10;&#10;Description automatically generated">
              <a:extLst>
                <a:ext uri="{FF2B5EF4-FFF2-40B4-BE49-F238E27FC236}">
                  <a16:creationId xmlns:a16="http://schemas.microsoft.com/office/drawing/2014/main" id="{F4E0F68F-F8C9-7541-9B75-2B612043FEA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23767" y="4508332"/>
              <a:ext cx="224538" cy="631513"/>
            </a:xfrm>
            <a:prstGeom prst="rect">
              <a:avLst/>
            </a:prstGeom>
          </p:spPr>
        </p:pic>
        <p:pic>
          <p:nvPicPr>
            <p:cNvPr id="512" name="Picture 511" descr="A close up of a logo&#10;&#10;Description automatically generated">
              <a:extLst>
                <a:ext uri="{FF2B5EF4-FFF2-40B4-BE49-F238E27FC236}">
                  <a16:creationId xmlns:a16="http://schemas.microsoft.com/office/drawing/2014/main" id="{A5342A47-DE6F-5D45-BB9F-77417380A37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789172" y="4508332"/>
              <a:ext cx="224538" cy="631513"/>
            </a:xfrm>
            <a:prstGeom prst="rect">
              <a:avLst/>
            </a:prstGeom>
          </p:spPr>
        </p:pic>
        <p:pic>
          <p:nvPicPr>
            <p:cNvPr id="513" name="Picture 512" descr="A close up of a logo&#10;&#10;Description automatically generated">
              <a:extLst>
                <a:ext uri="{FF2B5EF4-FFF2-40B4-BE49-F238E27FC236}">
                  <a16:creationId xmlns:a16="http://schemas.microsoft.com/office/drawing/2014/main" id="{BD77987A-EC6C-A748-99C2-63F58286A20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254139" y="4508332"/>
              <a:ext cx="224538" cy="631513"/>
            </a:xfrm>
            <a:prstGeom prst="rect">
              <a:avLst/>
            </a:prstGeom>
          </p:spPr>
        </p:pic>
        <p:pic>
          <p:nvPicPr>
            <p:cNvPr id="514" name="Picture 513" descr="A close up of a logo&#10;&#10;Description automatically generated">
              <a:extLst>
                <a:ext uri="{FF2B5EF4-FFF2-40B4-BE49-F238E27FC236}">
                  <a16:creationId xmlns:a16="http://schemas.microsoft.com/office/drawing/2014/main" id="{ACF67F9F-C214-E049-9AD6-92F23F3D311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721315" y="4508332"/>
              <a:ext cx="224538" cy="631513"/>
            </a:xfrm>
            <a:prstGeom prst="rect">
              <a:avLst/>
            </a:prstGeom>
          </p:spPr>
        </p:pic>
        <p:pic>
          <p:nvPicPr>
            <p:cNvPr id="515" name="Picture 514" descr="A close up of a logo&#10;&#10;Description automatically generated">
              <a:extLst>
                <a:ext uri="{FF2B5EF4-FFF2-40B4-BE49-F238E27FC236}">
                  <a16:creationId xmlns:a16="http://schemas.microsoft.com/office/drawing/2014/main" id="{7E2E67E5-98A7-234C-A9E3-FE6E5A69177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184704" y="4508332"/>
              <a:ext cx="224538" cy="631513"/>
            </a:xfrm>
            <a:prstGeom prst="rect">
              <a:avLst/>
            </a:prstGeom>
          </p:spPr>
        </p:pic>
        <p:pic>
          <p:nvPicPr>
            <p:cNvPr id="516" name="Picture 515" descr="A close up of a logo&#10;&#10;Description automatically generated">
              <a:extLst>
                <a:ext uri="{FF2B5EF4-FFF2-40B4-BE49-F238E27FC236}">
                  <a16:creationId xmlns:a16="http://schemas.microsoft.com/office/drawing/2014/main" id="{4A4D07D1-5E30-C64C-AE84-C947E8F5E2F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648405" y="4508332"/>
              <a:ext cx="224538" cy="631513"/>
            </a:xfrm>
            <a:prstGeom prst="rect">
              <a:avLst/>
            </a:prstGeom>
          </p:spPr>
        </p:pic>
        <p:pic>
          <p:nvPicPr>
            <p:cNvPr id="517" name="Picture 516" descr="A close up of a logo&#10;&#10;Description automatically generated">
              <a:extLst>
                <a:ext uri="{FF2B5EF4-FFF2-40B4-BE49-F238E27FC236}">
                  <a16:creationId xmlns:a16="http://schemas.microsoft.com/office/drawing/2014/main" id="{51BC2E55-EE37-2D45-915D-0C17A1AA26C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87257" y="3848523"/>
              <a:ext cx="224538" cy="631513"/>
            </a:xfrm>
            <a:prstGeom prst="rect">
              <a:avLst/>
            </a:prstGeom>
          </p:spPr>
        </p:pic>
        <p:pic>
          <p:nvPicPr>
            <p:cNvPr id="518" name="Picture 517" descr="A close up of a logo&#10;&#10;Description automatically generated">
              <a:extLst>
                <a:ext uri="{FF2B5EF4-FFF2-40B4-BE49-F238E27FC236}">
                  <a16:creationId xmlns:a16="http://schemas.microsoft.com/office/drawing/2014/main" id="{2A6BD522-8A0F-7A41-BAC8-16A94309EC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52224" y="3848523"/>
              <a:ext cx="224538" cy="631513"/>
            </a:xfrm>
            <a:prstGeom prst="rect">
              <a:avLst/>
            </a:prstGeom>
          </p:spPr>
        </p:pic>
        <p:pic>
          <p:nvPicPr>
            <p:cNvPr id="519" name="Picture 518" descr="A close up of a logo&#10;&#10;Description automatically generated">
              <a:extLst>
                <a:ext uri="{FF2B5EF4-FFF2-40B4-BE49-F238E27FC236}">
                  <a16:creationId xmlns:a16="http://schemas.microsoft.com/office/drawing/2014/main" id="{CA5AF87D-4F6A-DC49-9B1D-435BA58CDBF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19400" y="3848523"/>
              <a:ext cx="224538" cy="631513"/>
            </a:xfrm>
            <a:prstGeom prst="rect">
              <a:avLst/>
            </a:prstGeom>
          </p:spPr>
        </p:pic>
        <p:pic>
          <p:nvPicPr>
            <p:cNvPr id="520" name="Picture 519" descr="A close up of a logo&#10;&#10;Description automatically generated">
              <a:extLst>
                <a:ext uri="{FF2B5EF4-FFF2-40B4-BE49-F238E27FC236}">
                  <a16:creationId xmlns:a16="http://schemas.microsoft.com/office/drawing/2014/main" id="{0466E7DD-E1A4-5A4D-B485-34F2A8DBC0C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82789" y="3848523"/>
              <a:ext cx="224538" cy="631513"/>
            </a:xfrm>
            <a:prstGeom prst="rect">
              <a:avLst/>
            </a:prstGeom>
          </p:spPr>
        </p:pic>
        <p:pic>
          <p:nvPicPr>
            <p:cNvPr id="521" name="Picture 520" descr="A close up of a logo&#10;&#10;Description automatically generated">
              <a:extLst>
                <a:ext uri="{FF2B5EF4-FFF2-40B4-BE49-F238E27FC236}">
                  <a16:creationId xmlns:a16="http://schemas.microsoft.com/office/drawing/2014/main" id="{BB05CA8C-5231-5E40-8114-390AAD8D95D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46490" y="3848523"/>
              <a:ext cx="224538" cy="631513"/>
            </a:xfrm>
            <a:prstGeom prst="rect">
              <a:avLst/>
            </a:prstGeom>
          </p:spPr>
        </p:pic>
        <p:pic>
          <p:nvPicPr>
            <p:cNvPr id="522" name="Picture 521" descr="A close up of a logo&#10;&#10;Description automatically generated">
              <a:extLst>
                <a:ext uri="{FF2B5EF4-FFF2-40B4-BE49-F238E27FC236}">
                  <a16:creationId xmlns:a16="http://schemas.microsoft.com/office/drawing/2014/main" id="{29D3242C-7053-3F4F-96CA-185BA219305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211895" y="3848523"/>
              <a:ext cx="224538" cy="631513"/>
            </a:xfrm>
            <a:prstGeom prst="rect">
              <a:avLst/>
            </a:prstGeom>
          </p:spPr>
        </p:pic>
        <p:pic>
          <p:nvPicPr>
            <p:cNvPr id="523" name="Picture 522" descr="A close up of a logo&#10;&#10;Description automatically generated">
              <a:extLst>
                <a:ext uri="{FF2B5EF4-FFF2-40B4-BE49-F238E27FC236}">
                  <a16:creationId xmlns:a16="http://schemas.microsoft.com/office/drawing/2014/main" id="{0FCA32B1-8378-2146-BD40-B9B028C295C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676862" y="3848523"/>
              <a:ext cx="224538" cy="631513"/>
            </a:xfrm>
            <a:prstGeom prst="rect">
              <a:avLst/>
            </a:prstGeom>
          </p:spPr>
        </p:pic>
        <p:pic>
          <p:nvPicPr>
            <p:cNvPr id="524" name="Picture 523" descr="A close up of a logo&#10;&#10;Description automatically generated">
              <a:extLst>
                <a:ext uri="{FF2B5EF4-FFF2-40B4-BE49-F238E27FC236}">
                  <a16:creationId xmlns:a16="http://schemas.microsoft.com/office/drawing/2014/main" id="{FD407F94-CB28-FD43-936D-9003B829F85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144038" y="3848523"/>
              <a:ext cx="224538" cy="631513"/>
            </a:xfrm>
            <a:prstGeom prst="rect">
              <a:avLst/>
            </a:prstGeom>
          </p:spPr>
        </p:pic>
        <p:pic>
          <p:nvPicPr>
            <p:cNvPr id="525" name="Picture 524" descr="A close up of a logo&#10;&#10;Description automatically generated">
              <a:extLst>
                <a:ext uri="{FF2B5EF4-FFF2-40B4-BE49-F238E27FC236}">
                  <a16:creationId xmlns:a16="http://schemas.microsoft.com/office/drawing/2014/main" id="{4B8721B5-7EA4-E04D-B00A-264C7A08B62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607428" y="3848523"/>
              <a:ext cx="224538" cy="631513"/>
            </a:xfrm>
            <a:prstGeom prst="rect">
              <a:avLst/>
            </a:prstGeom>
          </p:spPr>
        </p:pic>
        <p:pic>
          <p:nvPicPr>
            <p:cNvPr id="526" name="Picture 525" descr="A close up of a logo&#10;&#10;Description automatically generated">
              <a:extLst>
                <a:ext uri="{FF2B5EF4-FFF2-40B4-BE49-F238E27FC236}">
                  <a16:creationId xmlns:a16="http://schemas.microsoft.com/office/drawing/2014/main" id="{5EFBF735-3C20-ED44-B674-BAB05B16CE0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071128" y="3848523"/>
              <a:ext cx="224538" cy="631513"/>
            </a:xfrm>
            <a:prstGeom prst="rect">
              <a:avLst/>
            </a:prstGeom>
          </p:spPr>
        </p:pic>
        <p:pic>
          <p:nvPicPr>
            <p:cNvPr id="527" name="Picture 526" descr="A close up of a logo&#10;&#10;Description automatically generated">
              <a:extLst>
                <a:ext uri="{FF2B5EF4-FFF2-40B4-BE49-F238E27FC236}">
                  <a16:creationId xmlns:a16="http://schemas.microsoft.com/office/drawing/2014/main" id="{A727BEA6-41C7-C249-92E7-F1CBBD268AB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111795" y="4508332"/>
              <a:ext cx="224538" cy="631513"/>
            </a:xfrm>
            <a:prstGeom prst="rect">
              <a:avLst/>
            </a:prstGeom>
          </p:spPr>
        </p:pic>
        <p:pic>
          <p:nvPicPr>
            <p:cNvPr id="528" name="Picture 527" descr="A close up of a logo&#10;&#10;Description automatically generated">
              <a:extLst>
                <a:ext uri="{FF2B5EF4-FFF2-40B4-BE49-F238E27FC236}">
                  <a16:creationId xmlns:a16="http://schemas.microsoft.com/office/drawing/2014/main" id="{BD57258E-B469-7948-B5AC-8289092791E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576762" y="4508332"/>
              <a:ext cx="224538" cy="631513"/>
            </a:xfrm>
            <a:prstGeom prst="rect">
              <a:avLst/>
            </a:prstGeom>
          </p:spPr>
        </p:pic>
        <p:pic>
          <p:nvPicPr>
            <p:cNvPr id="529" name="Picture 528" descr="A close up of a logo&#10;&#10;Description automatically generated">
              <a:extLst>
                <a:ext uri="{FF2B5EF4-FFF2-40B4-BE49-F238E27FC236}">
                  <a16:creationId xmlns:a16="http://schemas.microsoft.com/office/drawing/2014/main" id="{0B5FDE66-9908-CA46-9D66-BDB8C40E2B5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43937" y="4508332"/>
              <a:ext cx="224538" cy="631513"/>
            </a:xfrm>
            <a:prstGeom prst="rect">
              <a:avLst/>
            </a:prstGeom>
          </p:spPr>
        </p:pic>
        <p:pic>
          <p:nvPicPr>
            <p:cNvPr id="530" name="Picture 529" descr="A close up of a logo&#10;&#10;Description automatically generated">
              <a:extLst>
                <a:ext uri="{FF2B5EF4-FFF2-40B4-BE49-F238E27FC236}">
                  <a16:creationId xmlns:a16="http://schemas.microsoft.com/office/drawing/2014/main" id="{833E805B-15C2-1048-9C5A-34521C66386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07327" y="4508332"/>
              <a:ext cx="224538" cy="631513"/>
            </a:xfrm>
            <a:prstGeom prst="rect">
              <a:avLst/>
            </a:prstGeom>
          </p:spPr>
        </p:pic>
        <p:pic>
          <p:nvPicPr>
            <p:cNvPr id="531" name="Picture 530" descr="A close up of a logo&#10;&#10;Description automatically generated">
              <a:extLst>
                <a:ext uri="{FF2B5EF4-FFF2-40B4-BE49-F238E27FC236}">
                  <a16:creationId xmlns:a16="http://schemas.microsoft.com/office/drawing/2014/main" id="{A6D701DD-795E-C14D-A73B-5C88AFDBA04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71028" y="4508332"/>
              <a:ext cx="224538" cy="631513"/>
            </a:xfrm>
            <a:prstGeom prst="rect">
              <a:avLst/>
            </a:prstGeom>
          </p:spPr>
        </p:pic>
        <p:pic>
          <p:nvPicPr>
            <p:cNvPr id="532" name="Picture 531" descr="A close up of a logo&#10;&#10;Description automatically generated">
              <a:extLst>
                <a:ext uri="{FF2B5EF4-FFF2-40B4-BE49-F238E27FC236}">
                  <a16:creationId xmlns:a16="http://schemas.microsoft.com/office/drawing/2014/main" id="{68471026-C176-AD4E-8560-6BC4CECC45A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436433" y="4508332"/>
              <a:ext cx="224538" cy="631513"/>
            </a:xfrm>
            <a:prstGeom prst="rect">
              <a:avLst/>
            </a:prstGeom>
          </p:spPr>
        </p:pic>
        <p:pic>
          <p:nvPicPr>
            <p:cNvPr id="533" name="Picture 532" descr="A close up of a logo&#10;&#10;Description automatically generated">
              <a:extLst>
                <a:ext uri="{FF2B5EF4-FFF2-40B4-BE49-F238E27FC236}">
                  <a16:creationId xmlns:a16="http://schemas.microsoft.com/office/drawing/2014/main" id="{DE81BEB5-8991-0A42-B186-9007766AD10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901400" y="4508332"/>
              <a:ext cx="224538" cy="631513"/>
            </a:xfrm>
            <a:prstGeom prst="rect">
              <a:avLst/>
            </a:prstGeom>
          </p:spPr>
        </p:pic>
        <p:pic>
          <p:nvPicPr>
            <p:cNvPr id="534" name="Picture 533" descr="A close up of a logo&#10;&#10;Description automatically generated">
              <a:extLst>
                <a:ext uri="{FF2B5EF4-FFF2-40B4-BE49-F238E27FC236}">
                  <a16:creationId xmlns:a16="http://schemas.microsoft.com/office/drawing/2014/main" id="{F3D96509-04B9-2E44-8817-4AE2050FF31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368576" y="4508332"/>
              <a:ext cx="224538" cy="631513"/>
            </a:xfrm>
            <a:prstGeom prst="rect">
              <a:avLst/>
            </a:prstGeom>
          </p:spPr>
        </p:pic>
        <p:pic>
          <p:nvPicPr>
            <p:cNvPr id="535" name="Picture 534" descr="A close up of a logo&#10;&#10;Description automatically generated">
              <a:extLst>
                <a:ext uri="{FF2B5EF4-FFF2-40B4-BE49-F238E27FC236}">
                  <a16:creationId xmlns:a16="http://schemas.microsoft.com/office/drawing/2014/main" id="{1C20B36A-CD7E-B042-8E12-3D14636A7C4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831965" y="4508332"/>
              <a:ext cx="224538" cy="631513"/>
            </a:xfrm>
            <a:prstGeom prst="rect">
              <a:avLst/>
            </a:prstGeom>
          </p:spPr>
        </p:pic>
        <p:pic>
          <p:nvPicPr>
            <p:cNvPr id="536" name="Picture 535" descr="A close up of a logo&#10;&#10;Description automatically generated">
              <a:extLst>
                <a:ext uri="{FF2B5EF4-FFF2-40B4-BE49-F238E27FC236}">
                  <a16:creationId xmlns:a16="http://schemas.microsoft.com/office/drawing/2014/main" id="{467B5AFB-A452-A44B-B3B1-3055BC074CC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295666" y="4508332"/>
              <a:ext cx="224538" cy="631513"/>
            </a:xfrm>
            <a:prstGeom prst="rect">
              <a:avLst/>
            </a:prstGeom>
          </p:spPr>
        </p:pic>
        <p:pic>
          <p:nvPicPr>
            <p:cNvPr id="537" name="Picture 536" descr="A close up of a logo&#10;&#10;Description automatically generated">
              <a:extLst>
                <a:ext uri="{FF2B5EF4-FFF2-40B4-BE49-F238E27FC236}">
                  <a16:creationId xmlns:a16="http://schemas.microsoft.com/office/drawing/2014/main" id="{A638E711-F3CB-0B4B-982D-4D2021F3727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221685" y="5168141"/>
              <a:ext cx="224538" cy="631513"/>
            </a:xfrm>
            <a:prstGeom prst="rect">
              <a:avLst/>
            </a:prstGeom>
          </p:spPr>
        </p:pic>
        <p:pic>
          <p:nvPicPr>
            <p:cNvPr id="538" name="Picture 537" descr="A close up of a logo&#10;&#10;Description automatically generated">
              <a:extLst>
                <a:ext uri="{FF2B5EF4-FFF2-40B4-BE49-F238E27FC236}">
                  <a16:creationId xmlns:a16="http://schemas.microsoft.com/office/drawing/2014/main" id="{DBA7C967-65EA-A442-AE03-1F05EF2F73D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86652" y="5168141"/>
              <a:ext cx="224538" cy="631513"/>
            </a:xfrm>
            <a:prstGeom prst="rect">
              <a:avLst/>
            </a:prstGeom>
          </p:spPr>
        </p:pic>
        <p:pic>
          <p:nvPicPr>
            <p:cNvPr id="539" name="Picture 538" descr="A close up of a logo&#10;&#10;Description automatically generated">
              <a:extLst>
                <a:ext uri="{FF2B5EF4-FFF2-40B4-BE49-F238E27FC236}">
                  <a16:creationId xmlns:a16="http://schemas.microsoft.com/office/drawing/2014/main" id="{782899FD-D87B-CD42-BA7E-195DE3EA83A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53828" y="5168141"/>
              <a:ext cx="224538" cy="631513"/>
            </a:xfrm>
            <a:prstGeom prst="rect">
              <a:avLst/>
            </a:prstGeom>
          </p:spPr>
        </p:pic>
        <p:pic>
          <p:nvPicPr>
            <p:cNvPr id="540" name="Picture 539" descr="A close up of a logo&#10;&#10;Description automatically generated">
              <a:extLst>
                <a:ext uri="{FF2B5EF4-FFF2-40B4-BE49-F238E27FC236}">
                  <a16:creationId xmlns:a16="http://schemas.microsoft.com/office/drawing/2014/main" id="{A5CC1046-036C-DB4F-B018-1E963FC0282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617217" y="5168141"/>
              <a:ext cx="224538" cy="631513"/>
            </a:xfrm>
            <a:prstGeom prst="rect">
              <a:avLst/>
            </a:prstGeom>
          </p:spPr>
        </p:pic>
        <p:pic>
          <p:nvPicPr>
            <p:cNvPr id="541" name="Picture 540" descr="A close up of a logo&#10;&#10;Description automatically generated">
              <a:extLst>
                <a:ext uri="{FF2B5EF4-FFF2-40B4-BE49-F238E27FC236}">
                  <a16:creationId xmlns:a16="http://schemas.microsoft.com/office/drawing/2014/main" id="{BA9587D5-AB5D-D544-AE55-B46FD3EB3D6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080918" y="5168141"/>
              <a:ext cx="224538" cy="631513"/>
            </a:xfrm>
            <a:prstGeom prst="rect">
              <a:avLst/>
            </a:prstGeom>
          </p:spPr>
        </p:pic>
        <p:pic>
          <p:nvPicPr>
            <p:cNvPr id="542" name="Picture 541" descr="A close up of a logo&#10;&#10;Description automatically generated">
              <a:extLst>
                <a:ext uri="{FF2B5EF4-FFF2-40B4-BE49-F238E27FC236}">
                  <a16:creationId xmlns:a16="http://schemas.microsoft.com/office/drawing/2014/main" id="{2A63E95A-2586-D849-B5CE-F0C541E7BB2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546323" y="5168141"/>
              <a:ext cx="224538" cy="631513"/>
            </a:xfrm>
            <a:prstGeom prst="rect">
              <a:avLst/>
            </a:prstGeom>
          </p:spPr>
        </p:pic>
        <p:pic>
          <p:nvPicPr>
            <p:cNvPr id="543" name="Picture 542" descr="A close up of a logo&#10;&#10;Description automatically generated">
              <a:extLst>
                <a:ext uri="{FF2B5EF4-FFF2-40B4-BE49-F238E27FC236}">
                  <a16:creationId xmlns:a16="http://schemas.microsoft.com/office/drawing/2014/main" id="{1F4F3FAB-32D9-5D4F-AFFE-00018593FFD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011290" y="5168141"/>
              <a:ext cx="224538" cy="631513"/>
            </a:xfrm>
            <a:prstGeom prst="rect">
              <a:avLst/>
            </a:prstGeom>
          </p:spPr>
        </p:pic>
        <p:pic>
          <p:nvPicPr>
            <p:cNvPr id="544" name="Picture 543" descr="A close up of a logo&#10;&#10;Description automatically generated">
              <a:extLst>
                <a:ext uri="{FF2B5EF4-FFF2-40B4-BE49-F238E27FC236}">
                  <a16:creationId xmlns:a16="http://schemas.microsoft.com/office/drawing/2014/main" id="{59349EC0-FB81-764B-AC2A-0B62A870857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478466" y="5168141"/>
              <a:ext cx="224538" cy="631513"/>
            </a:xfrm>
            <a:prstGeom prst="rect">
              <a:avLst/>
            </a:prstGeom>
          </p:spPr>
        </p:pic>
        <p:pic>
          <p:nvPicPr>
            <p:cNvPr id="545" name="Picture 544" descr="A close up of a logo&#10;&#10;Description automatically generated">
              <a:extLst>
                <a:ext uri="{FF2B5EF4-FFF2-40B4-BE49-F238E27FC236}">
                  <a16:creationId xmlns:a16="http://schemas.microsoft.com/office/drawing/2014/main" id="{D3D822F9-1B31-224C-B233-45F59E00D57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941856" y="5168141"/>
              <a:ext cx="224538" cy="631513"/>
            </a:xfrm>
            <a:prstGeom prst="rect">
              <a:avLst/>
            </a:prstGeom>
          </p:spPr>
        </p:pic>
        <p:pic>
          <p:nvPicPr>
            <p:cNvPr id="546" name="Picture 545" descr="A close up of a logo&#10;&#10;Description automatically generated">
              <a:extLst>
                <a:ext uri="{FF2B5EF4-FFF2-40B4-BE49-F238E27FC236}">
                  <a16:creationId xmlns:a16="http://schemas.microsoft.com/office/drawing/2014/main" id="{EC4B8EA0-4A71-9E40-B5A8-F92E2435AFB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405556" y="5168141"/>
              <a:ext cx="224538" cy="631513"/>
            </a:xfrm>
            <a:prstGeom prst="rect">
              <a:avLst/>
            </a:prstGeom>
          </p:spPr>
        </p:pic>
        <p:pic>
          <p:nvPicPr>
            <p:cNvPr id="547" name="Picture 546" descr="A close up of a logo&#10;&#10;Description automatically generated">
              <a:extLst>
                <a:ext uri="{FF2B5EF4-FFF2-40B4-BE49-F238E27FC236}">
                  <a16:creationId xmlns:a16="http://schemas.microsoft.com/office/drawing/2014/main" id="{ADDFF370-230A-6941-909F-9FD90C91DA1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446223" y="5827950"/>
              <a:ext cx="224538" cy="631513"/>
            </a:xfrm>
            <a:prstGeom prst="rect">
              <a:avLst/>
            </a:prstGeom>
          </p:spPr>
        </p:pic>
        <p:pic>
          <p:nvPicPr>
            <p:cNvPr id="548" name="Picture 547" descr="A close up of a logo&#10;&#10;Description automatically generated">
              <a:extLst>
                <a:ext uri="{FF2B5EF4-FFF2-40B4-BE49-F238E27FC236}">
                  <a16:creationId xmlns:a16="http://schemas.microsoft.com/office/drawing/2014/main" id="{66CE2707-6C2F-7147-89F8-EB8B5648242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11190" y="5827950"/>
              <a:ext cx="224538" cy="631513"/>
            </a:xfrm>
            <a:prstGeom prst="rect">
              <a:avLst/>
            </a:prstGeom>
          </p:spPr>
        </p:pic>
        <p:pic>
          <p:nvPicPr>
            <p:cNvPr id="549" name="Picture 548" descr="A close up of a logo&#10;&#10;Description automatically generated">
              <a:extLst>
                <a:ext uri="{FF2B5EF4-FFF2-40B4-BE49-F238E27FC236}">
                  <a16:creationId xmlns:a16="http://schemas.microsoft.com/office/drawing/2014/main" id="{55B63D72-A84E-D14A-AE91-60906F73E33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378365" y="5827950"/>
              <a:ext cx="224538" cy="631513"/>
            </a:xfrm>
            <a:prstGeom prst="rect">
              <a:avLst/>
            </a:prstGeom>
          </p:spPr>
        </p:pic>
        <p:pic>
          <p:nvPicPr>
            <p:cNvPr id="550" name="Picture 549" descr="A close up of a logo&#10;&#10;Description automatically generated">
              <a:extLst>
                <a:ext uri="{FF2B5EF4-FFF2-40B4-BE49-F238E27FC236}">
                  <a16:creationId xmlns:a16="http://schemas.microsoft.com/office/drawing/2014/main" id="{3FD8CEA4-1512-F641-8700-609F7CABFC0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41755" y="5827950"/>
              <a:ext cx="224538" cy="631513"/>
            </a:xfrm>
            <a:prstGeom prst="rect">
              <a:avLst/>
            </a:prstGeom>
          </p:spPr>
        </p:pic>
        <p:pic>
          <p:nvPicPr>
            <p:cNvPr id="551" name="Picture 550" descr="A close up of a logo&#10;&#10;Description automatically generated">
              <a:extLst>
                <a:ext uri="{FF2B5EF4-FFF2-40B4-BE49-F238E27FC236}">
                  <a16:creationId xmlns:a16="http://schemas.microsoft.com/office/drawing/2014/main" id="{E4910DFF-EF58-6B44-97DA-0A4AD67BF32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05456" y="5827950"/>
              <a:ext cx="224538" cy="631513"/>
            </a:xfrm>
            <a:prstGeom prst="rect">
              <a:avLst/>
            </a:prstGeom>
          </p:spPr>
        </p:pic>
        <p:pic>
          <p:nvPicPr>
            <p:cNvPr id="552" name="Picture 551" descr="A close up of a logo&#10;&#10;Description automatically generated">
              <a:extLst>
                <a:ext uri="{FF2B5EF4-FFF2-40B4-BE49-F238E27FC236}">
                  <a16:creationId xmlns:a16="http://schemas.microsoft.com/office/drawing/2014/main" id="{D02091AA-3796-474F-9631-2C664C44621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770861" y="5827950"/>
              <a:ext cx="224538" cy="631513"/>
            </a:xfrm>
            <a:prstGeom prst="rect">
              <a:avLst/>
            </a:prstGeom>
          </p:spPr>
        </p:pic>
        <p:pic>
          <p:nvPicPr>
            <p:cNvPr id="553" name="Picture 552" descr="A close up of a logo&#10;&#10;Description automatically generated">
              <a:extLst>
                <a:ext uri="{FF2B5EF4-FFF2-40B4-BE49-F238E27FC236}">
                  <a16:creationId xmlns:a16="http://schemas.microsoft.com/office/drawing/2014/main" id="{9210B995-8679-F24E-B131-42F3A1B403D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235828" y="5827950"/>
              <a:ext cx="224538" cy="631513"/>
            </a:xfrm>
            <a:prstGeom prst="rect">
              <a:avLst/>
            </a:prstGeom>
          </p:spPr>
        </p:pic>
        <p:pic>
          <p:nvPicPr>
            <p:cNvPr id="554" name="Picture 553" descr="A close up of a logo&#10;&#10;Description automatically generated">
              <a:extLst>
                <a:ext uri="{FF2B5EF4-FFF2-40B4-BE49-F238E27FC236}">
                  <a16:creationId xmlns:a16="http://schemas.microsoft.com/office/drawing/2014/main" id="{3063B566-4EC0-7A47-8E33-EFB8EB2F670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703004" y="5827950"/>
              <a:ext cx="224538" cy="631513"/>
            </a:xfrm>
            <a:prstGeom prst="rect">
              <a:avLst/>
            </a:prstGeom>
          </p:spPr>
        </p:pic>
        <p:pic>
          <p:nvPicPr>
            <p:cNvPr id="555" name="Picture 554" descr="A close up of a logo&#10;&#10;Description automatically generated">
              <a:extLst>
                <a:ext uri="{FF2B5EF4-FFF2-40B4-BE49-F238E27FC236}">
                  <a16:creationId xmlns:a16="http://schemas.microsoft.com/office/drawing/2014/main" id="{5FF1397D-77FD-2A40-88A2-38F2C9CC77E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166393" y="5827950"/>
              <a:ext cx="224538" cy="631513"/>
            </a:xfrm>
            <a:prstGeom prst="rect">
              <a:avLst/>
            </a:prstGeom>
          </p:spPr>
        </p:pic>
        <p:pic>
          <p:nvPicPr>
            <p:cNvPr id="556" name="Picture 555" descr="A close up of a logo&#10;&#10;Description automatically generated">
              <a:extLst>
                <a:ext uri="{FF2B5EF4-FFF2-40B4-BE49-F238E27FC236}">
                  <a16:creationId xmlns:a16="http://schemas.microsoft.com/office/drawing/2014/main" id="{CE8875D5-43BC-1947-ADD6-1C11FCA68AA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630094" y="5827950"/>
              <a:ext cx="224538" cy="631513"/>
            </a:xfrm>
            <a:prstGeom prst="rect">
              <a:avLst/>
            </a:prstGeom>
          </p:spPr>
        </p:pic>
        <p:pic>
          <p:nvPicPr>
            <p:cNvPr id="557" name="Picture 556" descr="A close up of a logo&#10;&#10;Description automatically generated">
              <a:extLst>
                <a:ext uri="{FF2B5EF4-FFF2-40B4-BE49-F238E27FC236}">
                  <a16:creationId xmlns:a16="http://schemas.microsoft.com/office/drawing/2014/main" id="{A9831169-8AB4-F341-B86E-A709F679928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68946" y="5168141"/>
              <a:ext cx="224538" cy="631513"/>
            </a:xfrm>
            <a:prstGeom prst="rect">
              <a:avLst/>
            </a:prstGeom>
          </p:spPr>
        </p:pic>
        <p:pic>
          <p:nvPicPr>
            <p:cNvPr id="558" name="Picture 557" descr="A close up of a logo&#10;&#10;Description automatically generated">
              <a:extLst>
                <a:ext uri="{FF2B5EF4-FFF2-40B4-BE49-F238E27FC236}">
                  <a16:creationId xmlns:a16="http://schemas.microsoft.com/office/drawing/2014/main" id="{444E3075-86C3-EB48-A935-927D959C568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33913" y="5168141"/>
              <a:ext cx="224538" cy="631513"/>
            </a:xfrm>
            <a:prstGeom prst="rect">
              <a:avLst/>
            </a:prstGeom>
          </p:spPr>
        </p:pic>
        <p:pic>
          <p:nvPicPr>
            <p:cNvPr id="559" name="Picture 558" descr="A close up of a logo&#10;&#10;Description automatically generated">
              <a:extLst>
                <a:ext uri="{FF2B5EF4-FFF2-40B4-BE49-F238E27FC236}">
                  <a16:creationId xmlns:a16="http://schemas.microsoft.com/office/drawing/2014/main" id="{7A4EFBD8-B8CF-E841-8CFC-A9C1E49FA74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01089" y="5168141"/>
              <a:ext cx="224538" cy="631513"/>
            </a:xfrm>
            <a:prstGeom prst="rect">
              <a:avLst/>
            </a:prstGeom>
          </p:spPr>
        </p:pic>
        <p:pic>
          <p:nvPicPr>
            <p:cNvPr id="560" name="Picture 559" descr="A close up of a logo&#10;&#10;Description automatically generated">
              <a:extLst>
                <a:ext uri="{FF2B5EF4-FFF2-40B4-BE49-F238E27FC236}">
                  <a16:creationId xmlns:a16="http://schemas.microsoft.com/office/drawing/2014/main" id="{97E0CA7D-31C3-3148-9635-479DFFED5F7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64478" y="5168141"/>
              <a:ext cx="224538" cy="631513"/>
            </a:xfrm>
            <a:prstGeom prst="rect">
              <a:avLst/>
            </a:prstGeom>
          </p:spPr>
        </p:pic>
        <p:pic>
          <p:nvPicPr>
            <p:cNvPr id="561" name="Picture 560" descr="A close up of a logo&#10;&#10;Description automatically generated">
              <a:extLst>
                <a:ext uri="{FF2B5EF4-FFF2-40B4-BE49-F238E27FC236}">
                  <a16:creationId xmlns:a16="http://schemas.microsoft.com/office/drawing/2014/main" id="{1E40DC77-5E9F-4948-829A-0BE57946718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28179" y="5168141"/>
              <a:ext cx="224538" cy="631513"/>
            </a:xfrm>
            <a:prstGeom prst="rect">
              <a:avLst/>
            </a:prstGeom>
          </p:spPr>
        </p:pic>
        <p:pic>
          <p:nvPicPr>
            <p:cNvPr id="562" name="Picture 561" descr="A close up of a logo&#10;&#10;Description automatically generated">
              <a:extLst>
                <a:ext uri="{FF2B5EF4-FFF2-40B4-BE49-F238E27FC236}">
                  <a16:creationId xmlns:a16="http://schemas.microsoft.com/office/drawing/2014/main" id="{DA42854C-CC5C-CD40-9BD9-195524E8771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3584" y="5168141"/>
              <a:ext cx="224538" cy="631513"/>
            </a:xfrm>
            <a:prstGeom prst="rect">
              <a:avLst/>
            </a:prstGeom>
          </p:spPr>
        </p:pic>
        <p:pic>
          <p:nvPicPr>
            <p:cNvPr id="563" name="Picture 562" descr="A close up of a logo&#10;&#10;Description automatically generated">
              <a:extLst>
                <a:ext uri="{FF2B5EF4-FFF2-40B4-BE49-F238E27FC236}">
                  <a16:creationId xmlns:a16="http://schemas.microsoft.com/office/drawing/2014/main" id="{833BD377-8640-C74C-B310-BABFA75C650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658551" y="5168141"/>
              <a:ext cx="224538" cy="631513"/>
            </a:xfrm>
            <a:prstGeom prst="rect">
              <a:avLst/>
            </a:prstGeom>
          </p:spPr>
        </p:pic>
        <p:pic>
          <p:nvPicPr>
            <p:cNvPr id="564" name="Picture 563" descr="A close up of a logo&#10;&#10;Description automatically generated">
              <a:extLst>
                <a:ext uri="{FF2B5EF4-FFF2-40B4-BE49-F238E27FC236}">
                  <a16:creationId xmlns:a16="http://schemas.microsoft.com/office/drawing/2014/main" id="{8F4D2544-C7CE-3F42-937E-E823E4737FC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125727" y="5168141"/>
              <a:ext cx="224538" cy="631513"/>
            </a:xfrm>
            <a:prstGeom prst="rect">
              <a:avLst/>
            </a:prstGeom>
          </p:spPr>
        </p:pic>
        <p:pic>
          <p:nvPicPr>
            <p:cNvPr id="565" name="Picture 564" descr="A close up of a logo&#10;&#10;Description automatically generated">
              <a:extLst>
                <a:ext uri="{FF2B5EF4-FFF2-40B4-BE49-F238E27FC236}">
                  <a16:creationId xmlns:a16="http://schemas.microsoft.com/office/drawing/2014/main" id="{6CB81F87-25C5-2E47-893C-761FF773048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589117" y="5168141"/>
              <a:ext cx="224538" cy="631513"/>
            </a:xfrm>
            <a:prstGeom prst="rect">
              <a:avLst/>
            </a:prstGeom>
          </p:spPr>
        </p:pic>
        <p:pic>
          <p:nvPicPr>
            <p:cNvPr id="566" name="Picture 565" descr="A close up of a logo&#10;&#10;Description automatically generated">
              <a:extLst>
                <a:ext uri="{FF2B5EF4-FFF2-40B4-BE49-F238E27FC236}">
                  <a16:creationId xmlns:a16="http://schemas.microsoft.com/office/drawing/2014/main" id="{1AFA6155-3112-9340-85F1-0B7A6E82133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052817" y="5168141"/>
              <a:ext cx="224538" cy="631513"/>
            </a:xfrm>
            <a:prstGeom prst="rect">
              <a:avLst/>
            </a:prstGeom>
          </p:spPr>
        </p:pic>
        <p:pic>
          <p:nvPicPr>
            <p:cNvPr id="567" name="Picture 566" descr="A close up of a logo&#10;&#10;Description automatically generated">
              <a:extLst>
                <a:ext uri="{FF2B5EF4-FFF2-40B4-BE49-F238E27FC236}">
                  <a16:creationId xmlns:a16="http://schemas.microsoft.com/office/drawing/2014/main" id="{10C7F2A2-8A6C-F449-A0F5-602B11C9DBB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3484" y="5827950"/>
              <a:ext cx="224538" cy="631513"/>
            </a:xfrm>
            <a:prstGeom prst="rect">
              <a:avLst/>
            </a:prstGeom>
          </p:spPr>
        </p:pic>
        <p:pic>
          <p:nvPicPr>
            <p:cNvPr id="568" name="Picture 567" descr="A close up of a logo&#10;&#10;Description automatically generated">
              <a:extLst>
                <a:ext uri="{FF2B5EF4-FFF2-40B4-BE49-F238E27FC236}">
                  <a16:creationId xmlns:a16="http://schemas.microsoft.com/office/drawing/2014/main" id="{6E5CBE5C-3439-E746-95F9-D0D2CD7DD91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558451" y="5827950"/>
              <a:ext cx="224538" cy="631513"/>
            </a:xfrm>
            <a:prstGeom prst="rect">
              <a:avLst/>
            </a:prstGeom>
          </p:spPr>
        </p:pic>
        <p:pic>
          <p:nvPicPr>
            <p:cNvPr id="569" name="Picture 568" descr="A close up of a logo&#10;&#10;Description automatically generated">
              <a:extLst>
                <a:ext uri="{FF2B5EF4-FFF2-40B4-BE49-F238E27FC236}">
                  <a16:creationId xmlns:a16="http://schemas.microsoft.com/office/drawing/2014/main" id="{1E1EDE3F-D358-954C-B276-4E69B262AEA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25626" y="5827950"/>
              <a:ext cx="224538" cy="631513"/>
            </a:xfrm>
            <a:prstGeom prst="rect">
              <a:avLst/>
            </a:prstGeom>
          </p:spPr>
        </p:pic>
        <p:pic>
          <p:nvPicPr>
            <p:cNvPr id="570" name="Picture 569" descr="A close up of a logo&#10;&#10;Description automatically generated">
              <a:extLst>
                <a:ext uri="{FF2B5EF4-FFF2-40B4-BE49-F238E27FC236}">
                  <a16:creationId xmlns:a16="http://schemas.microsoft.com/office/drawing/2014/main" id="{1B4DE6CC-9DD2-C24E-90A9-04951AB2B03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489016" y="5827950"/>
              <a:ext cx="224538" cy="631513"/>
            </a:xfrm>
            <a:prstGeom prst="rect">
              <a:avLst/>
            </a:prstGeom>
          </p:spPr>
        </p:pic>
        <p:pic>
          <p:nvPicPr>
            <p:cNvPr id="571" name="Picture 570" descr="A close up of a logo&#10;&#10;Description automatically generated">
              <a:extLst>
                <a:ext uri="{FF2B5EF4-FFF2-40B4-BE49-F238E27FC236}">
                  <a16:creationId xmlns:a16="http://schemas.microsoft.com/office/drawing/2014/main" id="{9C6E3713-5BE7-184B-BF09-FF557330D71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52717" y="5827950"/>
              <a:ext cx="224538" cy="631513"/>
            </a:xfrm>
            <a:prstGeom prst="rect">
              <a:avLst/>
            </a:prstGeom>
          </p:spPr>
        </p:pic>
        <p:pic>
          <p:nvPicPr>
            <p:cNvPr id="572" name="Picture 571" descr="A close up of a logo&#10;&#10;Description automatically generated">
              <a:extLst>
                <a:ext uri="{FF2B5EF4-FFF2-40B4-BE49-F238E27FC236}">
                  <a16:creationId xmlns:a16="http://schemas.microsoft.com/office/drawing/2014/main" id="{AADF5101-DA69-924E-941B-6E4D020A5CB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418122" y="5827950"/>
              <a:ext cx="224538" cy="631513"/>
            </a:xfrm>
            <a:prstGeom prst="rect">
              <a:avLst/>
            </a:prstGeom>
          </p:spPr>
        </p:pic>
        <p:pic>
          <p:nvPicPr>
            <p:cNvPr id="573" name="Picture 572" descr="A close up of a logo&#10;&#10;Description automatically generated">
              <a:extLst>
                <a:ext uri="{FF2B5EF4-FFF2-40B4-BE49-F238E27FC236}">
                  <a16:creationId xmlns:a16="http://schemas.microsoft.com/office/drawing/2014/main" id="{A7920AD0-32D1-B74A-B0A9-A8DEA918136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883089" y="5827950"/>
              <a:ext cx="224538" cy="631513"/>
            </a:xfrm>
            <a:prstGeom prst="rect">
              <a:avLst/>
            </a:prstGeom>
          </p:spPr>
        </p:pic>
        <p:pic>
          <p:nvPicPr>
            <p:cNvPr id="574" name="Picture 573" descr="A close up of a logo&#10;&#10;Description automatically generated">
              <a:extLst>
                <a:ext uri="{FF2B5EF4-FFF2-40B4-BE49-F238E27FC236}">
                  <a16:creationId xmlns:a16="http://schemas.microsoft.com/office/drawing/2014/main" id="{53F5649A-897B-7643-9390-10A7E10F335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350265" y="5827950"/>
              <a:ext cx="224538" cy="631513"/>
            </a:xfrm>
            <a:prstGeom prst="rect">
              <a:avLst/>
            </a:prstGeom>
          </p:spPr>
        </p:pic>
        <p:pic>
          <p:nvPicPr>
            <p:cNvPr id="575" name="Picture 574" descr="A close up of a logo&#10;&#10;Description automatically generated">
              <a:extLst>
                <a:ext uri="{FF2B5EF4-FFF2-40B4-BE49-F238E27FC236}">
                  <a16:creationId xmlns:a16="http://schemas.microsoft.com/office/drawing/2014/main" id="{983D1255-42D8-7B47-B64F-77E695753F7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813654" y="5827950"/>
              <a:ext cx="224538" cy="631513"/>
            </a:xfrm>
            <a:prstGeom prst="rect">
              <a:avLst/>
            </a:prstGeom>
          </p:spPr>
        </p:pic>
        <p:pic>
          <p:nvPicPr>
            <p:cNvPr id="576" name="Picture 575" descr="A close up of a logo&#10;&#10;Description automatically generated">
              <a:extLst>
                <a:ext uri="{FF2B5EF4-FFF2-40B4-BE49-F238E27FC236}">
                  <a16:creationId xmlns:a16="http://schemas.microsoft.com/office/drawing/2014/main" id="{FE714DAB-0081-9A4F-A37B-FE82433FE0F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277355" y="5827950"/>
              <a:ext cx="224538" cy="631513"/>
            </a:xfrm>
            <a:prstGeom prst="rect">
              <a:avLst/>
            </a:prstGeom>
          </p:spPr>
        </p:pic>
      </p:grpSp>
      <p:grpSp>
        <p:nvGrpSpPr>
          <p:cNvPr id="4" name="Group 3">
            <a:extLst>
              <a:ext uri="{FF2B5EF4-FFF2-40B4-BE49-F238E27FC236}">
                <a16:creationId xmlns:a16="http://schemas.microsoft.com/office/drawing/2014/main" id="{F8825456-61BE-8740-883C-4E745A4111DA}"/>
              </a:ext>
            </a:extLst>
          </p:cNvPr>
          <p:cNvGrpSpPr/>
          <p:nvPr/>
        </p:nvGrpSpPr>
        <p:grpSpPr>
          <a:xfrm>
            <a:off x="434799" y="575798"/>
            <a:ext cx="4665572" cy="3315298"/>
            <a:chOff x="434799" y="575798"/>
            <a:chExt cx="4665572" cy="3315298"/>
          </a:xfrm>
        </p:grpSpPr>
        <p:grpSp>
          <p:nvGrpSpPr>
            <p:cNvPr id="2" name="Group 1">
              <a:extLst>
                <a:ext uri="{FF2B5EF4-FFF2-40B4-BE49-F238E27FC236}">
                  <a16:creationId xmlns:a16="http://schemas.microsoft.com/office/drawing/2014/main" id="{C63DFCE7-7EAB-5C4C-899D-70EC88038B02}"/>
                </a:ext>
              </a:extLst>
            </p:cNvPr>
            <p:cNvGrpSpPr/>
            <p:nvPr/>
          </p:nvGrpSpPr>
          <p:grpSpPr>
            <a:xfrm>
              <a:off x="434799" y="575798"/>
              <a:ext cx="4665572" cy="2610940"/>
              <a:chOff x="434799" y="575798"/>
              <a:chExt cx="4665572" cy="2610940"/>
            </a:xfrm>
          </p:grpSpPr>
          <p:grpSp>
            <p:nvGrpSpPr>
              <p:cNvPr id="251" name="Group 250">
                <a:extLst>
                  <a:ext uri="{FF2B5EF4-FFF2-40B4-BE49-F238E27FC236}">
                    <a16:creationId xmlns:a16="http://schemas.microsoft.com/office/drawing/2014/main" id="{D3F059CA-216A-A94B-821F-F5E3B13625EC}"/>
                  </a:ext>
                </a:extLst>
              </p:cNvPr>
              <p:cNvGrpSpPr>
                <a:grpSpLocks noChangeAspect="1"/>
              </p:cNvGrpSpPr>
              <p:nvPr/>
            </p:nvGrpSpPr>
            <p:grpSpPr>
              <a:xfrm>
                <a:off x="453110" y="575798"/>
                <a:ext cx="4647261" cy="1291322"/>
                <a:chOff x="532371" y="1968780"/>
                <a:chExt cx="10745661" cy="2985868"/>
              </a:xfrm>
            </p:grpSpPr>
            <p:pic>
              <p:nvPicPr>
                <p:cNvPr id="252" name="Picture 251" descr="A close up of a logo&#10;&#10;Description automatically generated">
                  <a:extLst>
                    <a:ext uri="{FF2B5EF4-FFF2-40B4-BE49-F238E27FC236}">
                      <a16:creationId xmlns:a16="http://schemas.microsoft.com/office/drawing/2014/main" id="{D9CFDAC5-D3CC-8E48-8AE7-2B6B91999BB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48920" y="1968780"/>
                  <a:ext cx="519189" cy="1460220"/>
                </a:xfrm>
                <a:prstGeom prst="rect">
                  <a:avLst/>
                </a:prstGeom>
              </p:spPr>
            </p:pic>
            <p:pic>
              <p:nvPicPr>
                <p:cNvPr id="253" name="Picture 252" descr="A close up of a logo&#10;&#10;Description automatically generated">
                  <a:extLst>
                    <a:ext uri="{FF2B5EF4-FFF2-40B4-BE49-F238E27FC236}">
                      <a16:creationId xmlns:a16="http://schemas.microsoft.com/office/drawing/2014/main" id="{A85554A5-71B5-BE48-A603-BA5156A30B5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84658" y="1968780"/>
                  <a:ext cx="519189" cy="1460220"/>
                </a:xfrm>
                <a:prstGeom prst="rect">
                  <a:avLst/>
                </a:prstGeom>
              </p:spPr>
            </p:pic>
            <p:pic>
              <p:nvPicPr>
                <p:cNvPr id="254" name="Picture 253" descr="A close up of a logo&#10;&#10;Description automatically generated">
                  <a:extLst>
                    <a:ext uri="{FF2B5EF4-FFF2-40B4-BE49-F238E27FC236}">
                      <a16:creationId xmlns:a16="http://schemas.microsoft.com/office/drawing/2014/main" id="{1EA92B0C-3ADE-F54D-BE7C-1B79847E83F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24043" y="1968780"/>
                  <a:ext cx="519189" cy="1460220"/>
                </a:xfrm>
                <a:prstGeom prst="rect">
                  <a:avLst/>
                </a:prstGeom>
              </p:spPr>
            </p:pic>
            <p:pic>
              <p:nvPicPr>
                <p:cNvPr id="255" name="Picture 254" descr="A close up of a logo&#10;&#10;Description automatically generated">
                  <a:extLst>
                    <a:ext uri="{FF2B5EF4-FFF2-40B4-BE49-F238E27FC236}">
                      <a16:creationId xmlns:a16="http://schemas.microsoft.com/office/drawing/2014/main" id="{787A088A-B8A4-3547-83F2-BDD466FEC16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59781" y="1968780"/>
                  <a:ext cx="519189" cy="1460220"/>
                </a:xfrm>
                <a:prstGeom prst="rect">
                  <a:avLst/>
                </a:prstGeom>
              </p:spPr>
            </p:pic>
            <p:pic>
              <p:nvPicPr>
                <p:cNvPr id="256" name="Picture 255" descr="A close up of a logo&#10;&#10;Description automatically generated">
                  <a:extLst>
                    <a:ext uri="{FF2B5EF4-FFF2-40B4-BE49-F238E27FC236}">
                      <a16:creationId xmlns:a16="http://schemas.microsoft.com/office/drawing/2014/main" id="{2041DC31-0818-284B-8991-2513A53CA11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704273" y="1968780"/>
                  <a:ext cx="519189" cy="1460220"/>
                </a:xfrm>
                <a:prstGeom prst="rect">
                  <a:avLst/>
                </a:prstGeom>
              </p:spPr>
            </p:pic>
            <p:pic>
              <p:nvPicPr>
                <p:cNvPr id="257" name="Picture 256" descr="A close up of a logo&#10;&#10;Description automatically generated">
                  <a:extLst>
                    <a:ext uri="{FF2B5EF4-FFF2-40B4-BE49-F238E27FC236}">
                      <a16:creationId xmlns:a16="http://schemas.microsoft.com/office/drawing/2014/main" id="{5B752C12-CA79-ED4F-8545-A796983ACAB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40011" y="1968780"/>
                  <a:ext cx="519189" cy="1460220"/>
                </a:xfrm>
                <a:prstGeom prst="rect">
                  <a:avLst/>
                </a:prstGeom>
              </p:spPr>
            </p:pic>
            <p:pic>
              <p:nvPicPr>
                <p:cNvPr id="258" name="Picture 257" descr="A close up of a logo&#10;&#10;Description automatically generated">
                  <a:extLst>
                    <a:ext uri="{FF2B5EF4-FFF2-40B4-BE49-F238E27FC236}">
                      <a16:creationId xmlns:a16="http://schemas.microsoft.com/office/drawing/2014/main" id="{CBBFC9D5-FB6B-C442-A72F-E2FB2F54F7D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775749" y="1968780"/>
                  <a:ext cx="519189" cy="1460220"/>
                </a:xfrm>
                <a:prstGeom prst="rect">
                  <a:avLst/>
                </a:prstGeom>
              </p:spPr>
            </p:pic>
            <p:pic>
              <p:nvPicPr>
                <p:cNvPr id="259" name="Picture 258" descr="A close up of a logo&#10;&#10;Description automatically generated">
                  <a:extLst>
                    <a:ext uri="{FF2B5EF4-FFF2-40B4-BE49-F238E27FC236}">
                      <a16:creationId xmlns:a16="http://schemas.microsoft.com/office/drawing/2014/main" id="{48DDD187-7028-774A-A07B-101CA4411D5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311487" y="1968780"/>
                  <a:ext cx="519189" cy="1460220"/>
                </a:xfrm>
                <a:prstGeom prst="rect">
                  <a:avLst/>
                </a:prstGeom>
              </p:spPr>
            </p:pic>
            <p:pic>
              <p:nvPicPr>
                <p:cNvPr id="260" name="Picture 259" descr="A close up of a logo&#10;&#10;Description automatically generated">
                  <a:extLst>
                    <a:ext uri="{FF2B5EF4-FFF2-40B4-BE49-F238E27FC236}">
                      <a16:creationId xmlns:a16="http://schemas.microsoft.com/office/drawing/2014/main" id="{476C2E4B-6AC4-294C-98D8-4DACEB041C8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847944" y="1968780"/>
                  <a:ext cx="519189" cy="1460220"/>
                </a:xfrm>
                <a:prstGeom prst="rect">
                  <a:avLst/>
                </a:prstGeom>
              </p:spPr>
            </p:pic>
            <p:pic>
              <p:nvPicPr>
                <p:cNvPr id="261" name="Picture 260" descr="A close up of a logo&#10;&#10;Description automatically generated">
                  <a:extLst>
                    <a:ext uri="{FF2B5EF4-FFF2-40B4-BE49-F238E27FC236}">
                      <a16:creationId xmlns:a16="http://schemas.microsoft.com/office/drawing/2014/main" id="{E75102BF-BFE5-2849-8F8C-F661E9A6882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383682" y="1968780"/>
                  <a:ext cx="519189" cy="1460220"/>
                </a:xfrm>
                <a:prstGeom prst="rect">
                  <a:avLst/>
                </a:prstGeom>
              </p:spPr>
            </p:pic>
            <p:pic>
              <p:nvPicPr>
                <p:cNvPr id="262" name="Picture 261" descr="A close up of a logo&#10;&#10;Description automatically generated">
                  <a:extLst>
                    <a:ext uri="{FF2B5EF4-FFF2-40B4-BE49-F238E27FC236}">
                      <a16:creationId xmlns:a16="http://schemas.microsoft.com/office/drawing/2014/main" id="{0265F4A7-975B-1F4C-8CCF-C4516F035AB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924080" y="1968780"/>
                  <a:ext cx="519190" cy="1460220"/>
                </a:xfrm>
                <a:prstGeom prst="rect">
                  <a:avLst/>
                </a:prstGeom>
              </p:spPr>
            </p:pic>
            <p:pic>
              <p:nvPicPr>
                <p:cNvPr id="263" name="Picture 262" descr="A close up of a logo&#10;&#10;Description automatically generated">
                  <a:extLst>
                    <a:ext uri="{FF2B5EF4-FFF2-40B4-BE49-F238E27FC236}">
                      <a16:creationId xmlns:a16="http://schemas.microsoft.com/office/drawing/2014/main" id="{EAD3CB3C-98E4-894B-8E03-EEFB801CE27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59818" y="1968780"/>
                  <a:ext cx="519190" cy="1460220"/>
                </a:xfrm>
                <a:prstGeom prst="rect">
                  <a:avLst/>
                </a:prstGeom>
              </p:spPr>
            </p:pic>
            <p:pic>
              <p:nvPicPr>
                <p:cNvPr id="264" name="Picture 263" descr="A close up of a logo&#10;&#10;Description automatically generated">
                  <a:extLst>
                    <a:ext uri="{FF2B5EF4-FFF2-40B4-BE49-F238E27FC236}">
                      <a16:creationId xmlns:a16="http://schemas.microsoft.com/office/drawing/2014/main" id="{D1BC447B-C6A4-244D-9852-7CFBF845240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99203" y="1968780"/>
                  <a:ext cx="519190" cy="1460220"/>
                </a:xfrm>
                <a:prstGeom prst="rect">
                  <a:avLst/>
                </a:prstGeom>
              </p:spPr>
            </p:pic>
            <p:pic>
              <p:nvPicPr>
                <p:cNvPr id="265" name="Picture 264" descr="A close up of a logo&#10;&#10;Description automatically generated">
                  <a:extLst>
                    <a:ext uri="{FF2B5EF4-FFF2-40B4-BE49-F238E27FC236}">
                      <a16:creationId xmlns:a16="http://schemas.microsoft.com/office/drawing/2014/main" id="{47EE7B92-B5F8-B84A-AD8E-4042DEC4092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34941" y="1968780"/>
                  <a:ext cx="519190" cy="1460220"/>
                </a:xfrm>
                <a:prstGeom prst="rect">
                  <a:avLst/>
                </a:prstGeom>
              </p:spPr>
            </p:pic>
            <p:pic>
              <p:nvPicPr>
                <p:cNvPr id="266" name="Picture 265" descr="A close up of a logo&#10;&#10;Description automatically generated">
                  <a:extLst>
                    <a:ext uri="{FF2B5EF4-FFF2-40B4-BE49-F238E27FC236}">
                      <a16:creationId xmlns:a16="http://schemas.microsoft.com/office/drawing/2014/main" id="{F60348C9-6BBE-244C-9E76-52BE78774C9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079434" y="1968780"/>
                  <a:ext cx="519190" cy="1460220"/>
                </a:xfrm>
                <a:prstGeom prst="rect">
                  <a:avLst/>
                </a:prstGeom>
              </p:spPr>
            </p:pic>
            <p:pic>
              <p:nvPicPr>
                <p:cNvPr id="267" name="Picture 266" descr="A close up of a logo&#10;&#10;Description automatically generated">
                  <a:extLst>
                    <a:ext uri="{FF2B5EF4-FFF2-40B4-BE49-F238E27FC236}">
                      <a16:creationId xmlns:a16="http://schemas.microsoft.com/office/drawing/2014/main" id="{93833CC7-0BB3-4B4C-A3FE-158393B2482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615172" y="1968780"/>
                  <a:ext cx="519190" cy="1460220"/>
                </a:xfrm>
                <a:prstGeom prst="rect">
                  <a:avLst/>
                </a:prstGeom>
              </p:spPr>
            </p:pic>
            <p:pic>
              <p:nvPicPr>
                <p:cNvPr id="268" name="Picture 267" descr="A close up of a logo&#10;&#10;Description automatically generated">
                  <a:extLst>
                    <a:ext uri="{FF2B5EF4-FFF2-40B4-BE49-F238E27FC236}">
                      <a16:creationId xmlns:a16="http://schemas.microsoft.com/office/drawing/2014/main" id="{597DD2D6-F716-1F4E-AA71-08A96C955CE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150910" y="1968780"/>
                  <a:ext cx="519190" cy="1460220"/>
                </a:xfrm>
                <a:prstGeom prst="rect">
                  <a:avLst/>
                </a:prstGeom>
              </p:spPr>
            </p:pic>
            <p:pic>
              <p:nvPicPr>
                <p:cNvPr id="269" name="Picture 268" descr="A close up of a logo&#10;&#10;Description automatically generated">
                  <a:extLst>
                    <a:ext uri="{FF2B5EF4-FFF2-40B4-BE49-F238E27FC236}">
                      <a16:creationId xmlns:a16="http://schemas.microsoft.com/office/drawing/2014/main" id="{31B7F9F0-569A-E84D-BBC6-3C8F4E827CF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686649" y="1968780"/>
                  <a:ext cx="519190" cy="1460220"/>
                </a:xfrm>
                <a:prstGeom prst="rect">
                  <a:avLst/>
                </a:prstGeom>
              </p:spPr>
            </p:pic>
            <p:pic>
              <p:nvPicPr>
                <p:cNvPr id="270" name="Picture 269" descr="A close up of a logo&#10;&#10;Description automatically generated">
                  <a:extLst>
                    <a:ext uri="{FF2B5EF4-FFF2-40B4-BE49-F238E27FC236}">
                      <a16:creationId xmlns:a16="http://schemas.microsoft.com/office/drawing/2014/main" id="{4C5E7E38-9E64-6149-AB9F-1EA100632F3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223104" y="1968780"/>
                  <a:ext cx="519190" cy="1460220"/>
                </a:xfrm>
                <a:prstGeom prst="rect">
                  <a:avLst/>
                </a:prstGeom>
              </p:spPr>
            </p:pic>
            <p:pic>
              <p:nvPicPr>
                <p:cNvPr id="271" name="Picture 270" descr="A close up of a logo&#10;&#10;Description automatically generated">
                  <a:extLst>
                    <a:ext uri="{FF2B5EF4-FFF2-40B4-BE49-F238E27FC236}">
                      <a16:creationId xmlns:a16="http://schemas.microsoft.com/office/drawing/2014/main" id="{E53F23A6-B0AB-934B-9A67-D7E47AF02AD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758842" y="1968780"/>
                  <a:ext cx="519190" cy="1460220"/>
                </a:xfrm>
                <a:prstGeom prst="rect">
                  <a:avLst/>
                </a:prstGeom>
              </p:spPr>
            </p:pic>
            <p:pic>
              <p:nvPicPr>
                <p:cNvPr id="272" name="Picture 271" descr="A close up of a logo&#10;&#10;Description automatically generated">
                  <a:extLst>
                    <a:ext uri="{FF2B5EF4-FFF2-40B4-BE49-F238E27FC236}">
                      <a16:creationId xmlns:a16="http://schemas.microsoft.com/office/drawing/2014/main" id="{2D1C63E8-8B35-0145-9890-CB9C67AB73F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32371" y="3494428"/>
                  <a:ext cx="519190" cy="1460220"/>
                </a:xfrm>
                <a:prstGeom prst="rect">
                  <a:avLst/>
                </a:prstGeom>
              </p:spPr>
            </p:pic>
            <p:pic>
              <p:nvPicPr>
                <p:cNvPr id="273" name="Picture 272" descr="A close up of a logo&#10;&#10;Description automatically generated">
                  <a:extLst>
                    <a:ext uri="{FF2B5EF4-FFF2-40B4-BE49-F238E27FC236}">
                      <a16:creationId xmlns:a16="http://schemas.microsoft.com/office/drawing/2014/main" id="{FF046D69-B2D8-354A-8333-C0A2413FDC8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68109" y="3494428"/>
                  <a:ext cx="519190" cy="1460220"/>
                </a:xfrm>
                <a:prstGeom prst="rect">
                  <a:avLst/>
                </a:prstGeom>
              </p:spPr>
            </p:pic>
            <p:pic>
              <p:nvPicPr>
                <p:cNvPr id="274" name="Picture 273" descr="A close up of a logo&#10;&#10;Description automatically generated">
                  <a:extLst>
                    <a:ext uri="{FF2B5EF4-FFF2-40B4-BE49-F238E27FC236}">
                      <a16:creationId xmlns:a16="http://schemas.microsoft.com/office/drawing/2014/main" id="{0216A0D4-E5AC-1B41-BF5F-8B74BBC0E9E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07494" y="3494428"/>
                  <a:ext cx="519190" cy="1460220"/>
                </a:xfrm>
                <a:prstGeom prst="rect">
                  <a:avLst/>
                </a:prstGeom>
              </p:spPr>
            </p:pic>
            <p:pic>
              <p:nvPicPr>
                <p:cNvPr id="275" name="Picture 274" descr="A close up of a logo&#10;&#10;Description automatically generated">
                  <a:extLst>
                    <a:ext uri="{FF2B5EF4-FFF2-40B4-BE49-F238E27FC236}">
                      <a16:creationId xmlns:a16="http://schemas.microsoft.com/office/drawing/2014/main" id="{20FBF885-FBDF-BA45-8E3C-76FD5614935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43232" y="3494428"/>
                  <a:ext cx="519190" cy="1460220"/>
                </a:xfrm>
                <a:prstGeom prst="rect">
                  <a:avLst/>
                </a:prstGeom>
              </p:spPr>
            </p:pic>
            <p:pic>
              <p:nvPicPr>
                <p:cNvPr id="276" name="Picture 275" descr="A close up of a logo&#10;&#10;Description automatically generated">
                  <a:extLst>
                    <a:ext uri="{FF2B5EF4-FFF2-40B4-BE49-F238E27FC236}">
                      <a16:creationId xmlns:a16="http://schemas.microsoft.com/office/drawing/2014/main" id="{5D890778-0DA2-ED4C-B592-39793BA73AC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687725" y="3494428"/>
                  <a:ext cx="519190" cy="1460220"/>
                </a:xfrm>
                <a:prstGeom prst="rect">
                  <a:avLst/>
                </a:prstGeom>
              </p:spPr>
            </p:pic>
            <p:pic>
              <p:nvPicPr>
                <p:cNvPr id="277" name="Picture 276" descr="A close up of a logo&#10;&#10;Description automatically generated">
                  <a:extLst>
                    <a:ext uri="{FF2B5EF4-FFF2-40B4-BE49-F238E27FC236}">
                      <a16:creationId xmlns:a16="http://schemas.microsoft.com/office/drawing/2014/main" id="{993312FD-D89D-5049-AAC7-BD12823E79B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23461" y="3494428"/>
                  <a:ext cx="519190" cy="1460220"/>
                </a:xfrm>
                <a:prstGeom prst="rect">
                  <a:avLst/>
                </a:prstGeom>
              </p:spPr>
            </p:pic>
            <p:pic>
              <p:nvPicPr>
                <p:cNvPr id="278" name="Picture 277" descr="A close up of a logo&#10;&#10;Description automatically generated">
                  <a:extLst>
                    <a:ext uri="{FF2B5EF4-FFF2-40B4-BE49-F238E27FC236}">
                      <a16:creationId xmlns:a16="http://schemas.microsoft.com/office/drawing/2014/main" id="{BBEA0FB8-A11A-0848-8800-8F490502F2A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759199" y="3494428"/>
                  <a:ext cx="519190" cy="1460220"/>
                </a:xfrm>
                <a:prstGeom prst="rect">
                  <a:avLst/>
                </a:prstGeom>
              </p:spPr>
            </p:pic>
            <p:pic>
              <p:nvPicPr>
                <p:cNvPr id="279" name="Picture 278" descr="A close up of a logo&#10;&#10;Description automatically generated">
                  <a:extLst>
                    <a:ext uri="{FF2B5EF4-FFF2-40B4-BE49-F238E27FC236}">
                      <a16:creationId xmlns:a16="http://schemas.microsoft.com/office/drawing/2014/main" id="{2C5289E5-6A8A-4345-869C-917D945B7B6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294938" y="3494428"/>
                  <a:ext cx="519190" cy="1460220"/>
                </a:xfrm>
                <a:prstGeom prst="rect">
                  <a:avLst/>
                </a:prstGeom>
              </p:spPr>
            </p:pic>
            <p:pic>
              <p:nvPicPr>
                <p:cNvPr id="280" name="Picture 279" descr="A close up of a logo&#10;&#10;Description automatically generated">
                  <a:extLst>
                    <a:ext uri="{FF2B5EF4-FFF2-40B4-BE49-F238E27FC236}">
                      <a16:creationId xmlns:a16="http://schemas.microsoft.com/office/drawing/2014/main" id="{243EDFC3-4212-4249-BD9B-A0A206B739C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831395" y="3494428"/>
                  <a:ext cx="519190" cy="1460220"/>
                </a:xfrm>
                <a:prstGeom prst="rect">
                  <a:avLst/>
                </a:prstGeom>
              </p:spPr>
            </p:pic>
            <p:pic>
              <p:nvPicPr>
                <p:cNvPr id="281" name="Picture 280" descr="A close up of a logo&#10;&#10;Description automatically generated">
                  <a:extLst>
                    <a:ext uri="{FF2B5EF4-FFF2-40B4-BE49-F238E27FC236}">
                      <a16:creationId xmlns:a16="http://schemas.microsoft.com/office/drawing/2014/main" id="{8332C95D-DD73-3D44-B6FC-36E67840F9B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367133" y="3494428"/>
                  <a:ext cx="519190" cy="1460220"/>
                </a:xfrm>
                <a:prstGeom prst="rect">
                  <a:avLst/>
                </a:prstGeom>
              </p:spPr>
            </p:pic>
            <p:pic>
              <p:nvPicPr>
                <p:cNvPr id="282" name="Picture 281" descr="A close up of a logo&#10;&#10;Description automatically generated">
                  <a:extLst>
                    <a:ext uri="{FF2B5EF4-FFF2-40B4-BE49-F238E27FC236}">
                      <a16:creationId xmlns:a16="http://schemas.microsoft.com/office/drawing/2014/main" id="{6CD15BC8-7910-3948-B9BA-6E244085908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907531" y="3494428"/>
                  <a:ext cx="519190" cy="1460220"/>
                </a:xfrm>
                <a:prstGeom prst="rect">
                  <a:avLst/>
                </a:prstGeom>
              </p:spPr>
            </p:pic>
            <p:pic>
              <p:nvPicPr>
                <p:cNvPr id="283" name="Picture 282" descr="A close up of a logo&#10;&#10;Description automatically generated">
                  <a:extLst>
                    <a:ext uri="{FF2B5EF4-FFF2-40B4-BE49-F238E27FC236}">
                      <a16:creationId xmlns:a16="http://schemas.microsoft.com/office/drawing/2014/main" id="{BB5546A8-7270-A341-AAA7-C61994381D1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43269" y="3494428"/>
                  <a:ext cx="519190" cy="1460220"/>
                </a:xfrm>
                <a:prstGeom prst="rect">
                  <a:avLst/>
                </a:prstGeom>
              </p:spPr>
            </p:pic>
            <p:pic>
              <p:nvPicPr>
                <p:cNvPr id="284" name="Picture 283" descr="A close up of a logo&#10;&#10;Description automatically generated">
                  <a:extLst>
                    <a:ext uri="{FF2B5EF4-FFF2-40B4-BE49-F238E27FC236}">
                      <a16:creationId xmlns:a16="http://schemas.microsoft.com/office/drawing/2014/main" id="{95EFD847-427E-F642-A186-58E577B4B97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82654" y="3494428"/>
                  <a:ext cx="519190" cy="1460220"/>
                </a:xfrm>
                <a:prstGeom prst="rect">
                  <a:avLst/>
                </a:prstGeom>
              </p:spPr>
            </p:pic>
            <p:pic>
              <p:nvPicPr>
                <p:cNvPr id="285" name="Picture 284" descr="A close up of a logo&#10;&#10;Description automatically generated">
                  <a:extLst>
                    <a:ext uri="{FF2B5EF4-FFF2-40B4-BE49-F238E27FC236}">
                      <a16:creationId xmlns:a16="http://schemas.microsoft.com/office/drawing/2014/main" id="{63D6EC23-0C45-FD48-BECD-59CCCDB2241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18392" y="3494428"/>
                  <a:ext cx="519190" cy="1460220"/>
                </a:xfrm>
                <a:prstGeom prst="rect">
                  <a:avLst/>
                </a:prstGeom>
              </p:spPr>
            </p:pic>
            <p:pic>
              <p:nvPicPr>
                <p:cNvPr id="286" name="Picture 285" descr="A close up of a logo&#10;&#10;Description automatically generated">
                  <a:extLst>
                    <a:ext uri="{FF2B5EF4-FFF2-40B4-BE49-F238E27FC236}">
                      <a16:creationId xmlns:a16="http://schemas.microsoft.com/office/drawing/2014/main" id="{922B8A25-CB41-F942-87A6-323290E5749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062885" y="3494428"/>
                  <a:ext cx="519190" cy="1460220"/>
                </a:xfrm>
                <a:prstGeom prst="rect">
                  <a:avLst/>
                </a:prstGeom>
              </p:spPr>
            </p:pic>
            <p:pic>
              <p:nvPicPr>
                <p:cNvPr id="287" name="Picture 286" descr="A close up of a logo&#10;&#10;Description automatically generated">
                  <a:extLst>
                    <a:ext uri="{FF2B5EF4-FFF2-40B4-BE49-F238E27FC236}">
                      <a16:creationId xmlns:a16="http://schemas.microsoft.com/office/drawing/2014/main" id="{32A0B4A9-619E-1245-87F3-17A15EFEAD2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598623" y="3494428"/>
                  <a:ext cx="519190" cy="1460220"/>
                </a:xfrm>
                <a:prstGeom prst="rect">
                  <a:avLst/>
                </a:prstGeom>
              </p:spPr>
            </p:pic>
            <p:pic>
              <p:nvPicPr>
                <p:cNvPr id="288" name="Picture 287" descr="A close up of a logo&#10;&#10;Description automatically generated">
                  <a:extLst>
                    <a:ext uri="{FF2B5EF4-FFF2-40B4-BE49-F238E27FC236}">
                      <a16:creationId xmlns:a16="http://schemas.microsoft.com/office/drawing/2014/main" id="{9897B8BC-90AB-AF42-B49B-116ED27FD35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134362" y="3494428"/>
                  <a:ext cx="519190" cy="1460220"/>
                </a:xfrm>
                <a:prstGeom prst="rect">
                  <a:avLst/>
                </a:prstGeom>
              </p:spPr>
            </p:pic>
            <p:pic>
              <p:nvPicPr>
                <p:cNvPr id="289" name="Picture 288" descr="A close up of a logo&#10;&#10;Description automatically generated">
                  <a:extLst>
                    <a:ext uri="{FF2B5EF4-FFF2-40B4-BE49-F238E27FC236}">
                      <a16:creationId xmlns:a16="http://schemas.microsoft.com/office/drawing/2014/main" id="{5A804487-206E-DE46-B1E4-2CA29A02D61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670098" y="3494428"/>
                  <a:ext cx="519190" cy="1460220"/>
                </a:xfrm>
                <a:prstGeom prst="rect">
                  <a:avLst/>
                </a:prstGeom>
              </p:spPr>
            </p:pic>
            <p:pic>
              <p:nvPicPr>
                <p:cNvPr id="290" name="Picture 289" descr="A close up of a logo&#10;&#10;Description automatically generated">
                  <a:extLst>
                    <a:ext uri="{FF2B5EF4-FFF2-40B4-BE49-F238E27FC236}">
                      <a16:creationId xmlns:a16="http://schemas.microsoft.com/office/drawing/2014/main" id="{F7E2D83E-AE6E-9F42-83EE-6F8ADB09D76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206555" y="3494428"/>
                  <a:ext cx="519190" cy="1460220"/>
                </a:xfrm>
                <a:prstGeom prst="rect">
                  <a:avLst/>
                </a:prstGeom>
              </p:spPr>
            </p:pic>
            <p:pic>
              <p:nvPicPr>
                <p:cNvPr id="291" name="Picture 290" descr="A close up of a logo&#10;&#10;Description automatically generated">
                  <a:extLst>
                    <a:ext uri="{FF2B5EF4-FFF2-40B4-BE49-F238E27FC236}">
                      <a16:creationId xmlns:a16="http://schemas.microsoft.com/office/drawing/2014/main" id="{72434CCF-FD84-6144-A03B-8AA60DB1946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742293" y="3494428"/>
                  <a:ext cx="519190" cy="1460220"/>
                </a:xfrm>
                <a:prstGeom prst="rect">
                  <a:avLst/>
                </a:prstGeom>
              </p:spPr>
            </p:pic>
          </p:grpSp>
          <p:grpSp>
            <p:nvGrpSpPr>
              <p:cNvPr id="292" name="Group 291">
                <a:extLst>
                  <a:ext uri="{FF2B5EF4-FFF2-40B4-BE49-F238E27FC236}">
                    <a16:creationId xmlns:a16="http://schemas.microsoft.com/office/drawing/2014/main" id="{C2AD755B-ED06-AC4C-B699-A9DFD7CFB942}"/>
                  </a:ext>
                </a:extLst>
              </p:cNvPr>
              <p:cNvGrpSpPr>
                <a:grpSpLocks noChangeAspect="1"/>
              </p:cNvGrpSpPr>
              <p:nvPr/>
            </p:nvGrpSpPr>
            <p:grpSpPr>
              <a:xfrm>
                <a:off x="434799" y="1895416"/>
                <a:ext cx="4647261" cy="1291322"/>
                <a:chOff x="532371" y="1968780"/>
                <a:chExt cx="10745661" cy="2985868"/>
              </a:xfrm>
            </p:grpSpPr>
            <p:pic>
              <p:nvPicPr>
                <p:cNvPr id="293" name="Picture 292" descr="A close up of a logo&#10;&#10;Description automatically generated">
                  <a:extLst>
                    <a:ext uri="{FF2B5EF4-FFF2-40B4-BE49-F238E27FC236}">
                      <a16:creationId xmlns:a16="http://schemas.microsoft.com/office/drawing/2014/main" id="{5DF3EB7A-2154-5041-A29D-34FBE6E7600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48920" y="1968780"/>
                  <a:ext cx="519189" cy="1460220"/>
                </a:xfrm>
                <a:prstGeom prst="rect">
                  <a:avLst/>
                </a:prstGeom>
              </p:spPr>
            </p:pic>
            <p:pic>
              <p:nvPicPr>
                <p:cNvPr id="294" name="Picture 293" descr="A close up of a logo&#10;&#10;Description automatically generated">
                  <a:extLst>
                    <a:ext uri="{FF2B5EF4-FFF2-40B4-BE49-F238E27FC236}">
                      <a16:creationId xmlns:a16="http://schemas.microsoft.com/office/drawing/2014/main" id="{D4997325-5FC6-4B47-B589-F6C64AEC4E1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84658" y="1968780"/>
                  <a:ext cx="519189" cy="1460220"/>
                </a:xfrm>
                <a:prstGeom prst="rect">
                  <a:avLst/>
                </a:prstGeom>
              </p:spPr>
            </p:pic>
            <p:pic>
              <p:nvPicPr>
                <p:cNvPr id="295" name="Picture 294" descr="A close up of a logo&#10;&#10;Description automatically generated">
                  <a:extLst>
                    <a:ext uri="{FF2B5EF4-FFF2-40B4-BE49-F238E27FC236}">
                      <a16:creationId xmlns:a16="http://schemas.microsoft.com/office/drawing/2014/main" id="{51D458E7-CD5C-394B-AFCF-51E98E29DC1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24043" y="1968780"/>
                  <a:ext cx="519189" cy="1460220"/>
                </a:xfrm>
                <a:prstGeom prst="rect">
                  <a:avLst/>
                </a:prstGeom>
              </p:spPr>
            </p:pic>
            <p:pic>
              <p:nvPicPr>
                <p:cNvPr id="296" name="Picture 295" descr="A close up of a logo&#10;&#10;Description automatically generated">
                  <a:extLst>
                    <a:ext uri="{FF2B5EF4-FFF2-40B4-BE49-F238E27FC236}">
                      <a16:creationId xmlns:a16="http://schemas.microsoft.com/office/drawing/2014/main" id="{C6A4794D-93B1-1D45-B368-89268BB3A1B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59781" y="1968780"/>
                  <a:ext cx="519189" cy="1460220"/>
                </a:xfrm>
                <a:prstGeom prst="rect">
                  <a:avLst/>
                </a:prstGeom>
              </p:spPr>
            </p:pic>
            <p:pic>
              <p:nvPicPr>
                <p:cNvPr id="297" name="Picture 296" descr="A close up of a logo&#10;&#10;Description automatically generated">
                  <a:extLst>
                    <a:ext uri="{FF2B5EF4-FFF2-40B4-BE49-F238E27FC236}">
                      <a16:creationId xmlns:a16="http://schemas.microsoft.com/office/drawing/2014/main" id="{9F7D057E-9231-DC4A-A15A-4C72D51C6B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704273" y="1968780"/>
                  <a:ext cx="519189" cy="1460220"/>
                </a:xfrm>
                <a:prstGeom prst="rect">
                  <a:avLst/>
                </a:prstGeom>
              </p:spPr>
            </p:pic>
            <p:pic>
              <p:nvPicPr>
                <p:cNvPr id="298" name="Picture 297" descr="A close up of a logo&#10;&#10;Description automatically generated">
                  <a:extLst>
                    <a:ext uri="{FF2B5EF4-FFF2-40B4-BE49-F238E27FC236}">
                      <a16:creationId xmlns:a16="http://schemas.microsoft.com/office/drawing/2014/main" id="{E938A083-AE03-6C44-ADF3-8B732ED2721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40011" y="1968780"/>
                  <a:ext cx="519189" cy="1460220"/>
                </a:xfrm>
                <a:prstGeom prst="rect">
                  <a:avLst/>
                </a:prstGeom>
              </p:spPr>
            </p:pic>
            <p:pic>
              <p:nvPicPr>
                <p:cNvPr id="299" name="Picture 298" descr="A close up of a logo&#10;&#10;Description automatically generated">
                  <a:extLst>
                    <a:ext uri="{FF2B5EF4-FFF2-40B4-BE49-F238E27FC236}">
                      <a16:creationId xmlns:a16="http://schemas.microsoft.com/office/drawing/2014/main" id="{7D59C67F-D407-C145-9D03-CDEB27DD5BD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775749" y="1968780"/>
                  <a:ext cx="519189" cy="1460220"/>
                </a:xfrm>
                <a:prstGeom prst="rect">
                  <a:avLst/>
                </a:prstGeom>
              </p:spPr>
            </p:pic>
            <p:pic>
              <p:nvPicPr>
                <p:cNvPr id="300" name="Picture 299" descr="A close up of a logo&#10;&#10;Description automatically generated">
                  <a:extLst>
                    <a:ext uri="{FF2B5EF4-FFF2-40B4-BE49-F238E27FC236}">
                      <a16:creationId xmlns:a16="http://schemas.microsoft.com/office/drawing/2014/main" id="{C6CA3ACD-0EA6-EC43-BAE3-1BCAD11FA71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311487" y="1968780"/>
                  <a:ext cx="519189" cy="1460220"/>
                </a:xfrm>
                <a:prstGeom prst="rect">
                  <a:avLst/>
                </a:prstGeom>
              </p:spPr>
            </p:pic>
            <p:pic>
              <p:nvPicPr>
                <p:cNvPr id="301" name="Picture 300" descr="A close up of a logo&#10;&#10;Description automatically generated">
                  <a:extLst>
                    <a:ext uri="{FF2B5EF4-FFF2-40B4-BE49-F238E27FC236}">
                      <a16:creationId xmlns:a16="http://schemas.microsoft.com/office/drawing/2014/main" id="{E9D70443-785B-5649-8C9B-7079487D9FB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847944" y="1968780"/>
                  <a:ext cx="519189" cy="1460220"/>
                </a:xfrm>
                <a:prstGeom prst="rect">
                  <a:avLst/>
                </a:prstGeom>
              </p:spPr>
            </p:pic>
            <p:pic>
              <p:nvPicPr>
                <p:cNvPr id="302" name="Picture 301" descr="A close up of a logo&#10;&#10;Description automatically generated">
                  <a:extLst>
                    <a:ext uri="{FF2B5EF4-FFF2-40B4-BE49-F238E27FC236}">
                      <a16:creationId xmlns:a16="http://schemas.microsoft.com/office/drawing/2014/main" id="{FDB860BD-68C4-BD45-9F17-E9060DDC9CD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383682" y="1968780"/>
                  <a:ext cx="519189" cy="1460220"/>
                </a:xfrm>
                <a:prstGeom prst="rect">
                  <a:avLst/>
                </a:prstGeom>
              </p:spPr>
            </p:pic>
            <p:pic>
              <p:nvPicPr>
                <p:cNvPr id="303" name="Picture 302" descr="A close up of a logo&#10;&#10;Description automatically generated">
                  <a:extLst>
                    <a:ext uri="{FF2B5EF4-FFF2-40B4-BE49-F238E27FC236}">
                      <a16:creationId xmlns:a16="http://schemas.microsoft.com/office/drawing/2014/main" id="{DE0C9E5D-90DE-5A4E-83B2-35E91C594D4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924080" y="1968780"/>
                  <a:ext cx="519190" cy="1460220"/>
                </a:xfrm>
                <a:prstGeom prst="rect">
                  <a:avLst/>
                </a:prstGeom>
              </p:spPr>
            </p:pic>
            <p:pic>
              <p:nvPicPr>
                <p:cNvPr id="304" name="Picture 303" descr="A close up of a logo&#10;&#10;Description automatically generated">
                  <a:extLst>
                    <a:ext uri="{FF2B5EF4-FFF2-40B4-BE49-F238E27FC236}">
                      <a16:creationId xmlns:a16="http://schemas.microsoft.com/office/drawing/2014/main" id="{CE7903D4-A77C-9846-9325-67D3DB8331A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59818" y="1968780"/>
                  <a:ext cx="519190" cy="1460220"/>
                </a:xfrm>
                <a:prstGeom prst="rect">
                  <a:avLst/>
                </a:prstGeom>
              </p:spPr>
            </p:pic>
            <p:pic>
              <p:nvPicPr>
                <p:cNvPr id="345" name="Picture 344" descr="A close up of a logo&#10;&#10;Description automatically generated">
                  <a:extLst>
                    <a:ext uri="{FF2B5EF4-FFF2-40B4-BE49-F238E27FC236}">
                      <a16:creationId xmlns:a16="http://schemas.microsoft.com/office/drawing/2014/main" id="{3BCDE705-20FA-AF48-B0F6-B61F01326E5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99203" y="1968780"/>
                  <a:ext cx="519190" cy="1460220"/>
                </a:xfrm>
                <a:prstGeom prst="rect">
                  <a:avLst/>
                </a:prstGeom>
              </p:spPr>
            </p:pic>
            <p:pic>
              <p:nvPicPr>
                <p:cNvPr id="346" name="Picture 345" descr="A close up of a logo&#10;&#10;Description automatically generated">
                  <a:extLst>
                    <a:ext uri="{FF2B5EF4-FFF2-40B4-BE49-F238E27FC236}">
                      <a16:creationId xmlns:a16="http://schemas.microsoft.com/office/drawing/2014/main" id="{D64A2D1C-2D9A-6D40-80D8-101D0BD6BCB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34941" y="1968780"/>
                  <a:ext cx="519190" cy="1460220"/>
                </a:xfrm>
                <a:prstGeom prst="rect">
                  <a:avLst/>
                </a:prstGeom>
              </p:spPr>
            </p:pic>
            <p:pic>
              <p:nvPicPr>
                <p:cNvPr id="347" name="Picture 346" descr="A close up of a logo&#10;&#10;Description automatically generated">
                  <a:extLst>
                    <a:ext uri="{FF2B5EF4-FFF2-40B4-BE49-F238E27FC236}">
                      <a16:creationId xmlns:a16="http://schemas.microsoft.com/office/drawing/2014/main" id="{432FBF73-53B8-4848-B222-5CEE198EABA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079434" y="1968780"/>
                  <a:ext cx="519190" cy="1460220"/>
                </a:xfrm>
                <a:prstGeom prst="rect">
                  <a:avLst/>
                </a:prstGeom>
              </p:spPr>
            </p:pic>
            <p:pic>
              <p:nvPicPr>
                <p:cNvPr id="348" name="Picture 347" descr="A close up of a logo&#10;&#10;Description automatically generated">
                  <a:extLst>
                    <a:ext uri="{FF2B5EF4-FFF2-40B4-BE49-F238E27FC236}">
                      <a16:creationId xmlns:a16="http://schemas.microsoft.com/office/drawing/2014/main" id="{6C609049-5BC5-B94E-8855-040410AC281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615172" y="1968780"/>
                  <a:ext cx="519190" cy="1460220"/>
                </a:xfrm>
                <a:prstGeom prst="rect">
                  <a:avLst/>
                </a:prstGeom>
              </p:spPr>
            </p:pic>
            <p:pic>
              <p:nvPicPr>
                <p:cNvPr id="349" name="Picture 348" descr="A close up of a logo&#10;&#10;Description automatically generated">
                  <a:extLst>
                    <a:ext uri="{FF2B5EF4-FFF2-40B4-BE49-F238E27FC236}">
                      <a16:creationId xmlns:a16="http://schemas.microsoft.com/office/drawing/2014/main" id="{1069DA70-3A88-D44E-B35A-B6F4082CC1F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150910" y="1968780"/>
                  <a:ext cx="519190" cy="1460220"/>
                </a:xfrm>
                <a:prstGeom prst="rect">
                  <a:avLst/>
                </a:prstGeom>
              </p:spPr>
            </p:pic>
            <p:pic>
              <p:nvPicPr>
                <p:cNvPr id="350" name="Picture 349" descr="A close up of a logo&#10;&#10;Description automatically generated">
                  <a:extLst>
                    <a:ext uri="{FF2B5EF4-FFF2-40B4-BE49-F238E27FC236}">
                      <a16:creationId xmlns:a16="http://schemas.microsoft.com/office/drawing/2014/main" id="{8E627D18-D6AF-E84C-9DFE-7A8B366D93E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686649" y="1968780"/>
                  <a:ext cx="519190" cy="1460220"/>
                </a:xfrm>
                <a:prstGeom prst="rect">
                  <a:avLst/>
                </a:prstGeom>
              </p:spPr>
            </p:pic>
            <p:pic>
              <p:nvPicPr>
                <p:cNvPr id="351" name="Picture 350" descr="A close up of a logo&#10;&#10;Description automatically generated">
                  <a:extLst>
                    <a:ext uri="{FF2B5EF4-FFF2-40B4-BE49-F238E27FC236}">
                      <a16:creationId xmlns:a16="http://schemas.microsoft.com/office/drawing/2014/main" id="{8A128966-08B6-214E-914B-2021B5D9704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223104" y="1968780"/>
                  <a:ext cx="519190" cy="1460220"/>
                </a:xfrm>
                <a:prstGeom prst="rect">
                  <a:avLst/>
                </a:prstGeom>
              </p:spPr>
            </p:pic>
            <p:pic>
              <p:nvPicPr>
                <p:cNvPr id="352" name="Picture 351" descr="A close up of a logo&#10;&#10;Description automatically generated">
                  <a:extLst>
                    <a:ext uri="{FF2B5EF4-FFF2-40B4-BE49-F238E27FC236}">
                      <a16:creationId xmlns:a16="http://schemas.microsoft.com/office/drawing/2014/main" id="{3FDE2A55-C8A2-644B-BF90-2B8C38E5FE1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758842" y="1968780"/>
                  <a:ext cx="519190" cy="1460220"/>
                </a:xfrm>
                <a:prstGeom prst="rect">
                  <a:avLst/>
                </a:prstGeom>
              </p:spPr>
            </p:pic>
            <p:pic>
              <p:nvPicPr>
                <p:cNvPr id="353" name="Picture 352" descr="A close up of a logo&#10;&#10;Description automatically generated">
                  <a:extLst>
                    <a:ext uri="{FF2B5EF4-FFF2-40B4-BE49-F238E27FC236}">
                      <a16:creationId xmlns:a16="http://schemas.microsoft.com/office/drawing/2014/main" id="{91E6D7AA-16CB-6A43-A8CB-264FB33F047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32371" y="3494428"/>
                  <a:ext cx="519190" cy="1460220"/>
                </a:xfrm>
                <a:prstGeom prst="rect">
                  <a:avLst/>
                </a:prstGeom>
              </p:spPr>
            </p:pic>
            <p:pic>
              <p:nvPicPr>
                <p:cNvPr id="354" name="Picture 353" descr="A close up of a logo&#10;&#10;Description automatically generated">
                  <a:extLst>
                    <a:ext uri="{FF2B5EF4-FFF2-40B4-BE49-F238E27FC236}">
                      <a16:creationId xmlns:a16="http://schemas.microsoft.com/office/drawing/2014/main" id="{921D68A9-5084-6845-B3F2-86BAD9D666D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68109" y="3494428"/>
                  <a:ext cx="519190" cy="1460220"/>
                </a:xfrm>
                <a:prstGeom prst="rect">
                  <a:avLst/>
                </a:prstGeom>
              </p:spPr>
            </p:pic>
            <p:pic>
              <p:nvPicPr>
                <p:cNvPr id="355" name="Picture 354" descr="A close up of a logo&#10;&#10;Description automatically generated">
                  <a:extLst>
                    <a:ext uri="{FF2B5EF4-FFF2-40B4-BE49-F238E27FC236}">
                      <a16:creationId xmlns:a16="http://schemas.microsoft.com/office/drawing/2014/main" id="{FCB2E5D0-BA7B-9C4F-8A02-3D114ABD2C1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07494" y="3494428"/>
                  <a:ext cx="519190" cy="1460220"/>
                </a:xfrm>
                <a:prstGeom prst="rect">
                  <a:avLst/>
                </a:prstGeom>
              </p:spPr>
            </p:pic>
            <p:pic>
              <p:nvPicPr>
                <p:cNvPr id="356" name="Picture 355" descr="A close up of a logo&#10;&#10;Description automatically generated">
                  <a:extLst>
                    <a:ext uri="{FF2B5EF4-FFF2-40B4-BE49-F238E27FC236}">
                      <a16:creationId xmlns:a16="http://schemas.microsoft.com/office/drawing/2014/main" id="{0CAAD7E2-D11F-E643-8EF4-E6034A94A9E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43232" y="3494428"/>
                  <a:ext cx="519190" cy="1460220"/>
                </a:xfrm>
                <a:prstGeom prst="rect">
                  <a:avLst/>
                </a:prstGeom>
              </p:spPr>
            </p:pic>
            <p:pic>
              <p:nvPicPr>
                <p:cNvPr id="357" name="Picture 356" descr="A close up of a logo&#10;&#10;Description automatically generated">
                  <a:extLst>
                    <a:ext uri="{FF2B5EF4-FFF2-40B4-BE49-F238E27FC236}">
                      <a16:creationId xmlns:a16="http://schemas.microsoft.com/office/drawing/2014/main" id="{05129A87-53A8-B24F-BBD6-31DAEAE004F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687725" y="3494428"/>
                  <a:ext cx="519190" cy="1460220"/>
                </a:xfrm>
                <a:prstGeom prst="rect">
                  <a:avLst/>
                </a:prstGeom>
              </p:spPr>
            </p:pic>
            <p:pic>
              <p:nvPicPr>
                <p:cNvPr id="358" name="Picture 357" descr="A close up of a logo&#10;&#10;Description automatically generated">
                  <a:extLst>
                    <a:ext uri="{FF2B5EF4-FFF2-40B4-BE49-F238E27FC236}">
                      <a16:creationId xmlns:a16="http://schemas.microsoft.com/office/drawing/2014/main" id="{B3FBC811-3C96-6242-981E-7B644DBC82B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23461" y="3494428"/>
                  <a:ext cx="519190" cy="1460220"/>
                </a:xfrm>
                <a:prstGeom prst="rect">
                  <a:avLst/>
                </a:prstGeom>
              </p:spPr>
            </p:pic>
            <p:pic>
              <p:nvPicPr>
                <p:cNvPr id="359" name="Picture 358" descr="A close up of a logo&#10;&#10;Description automatically generated">
                  <a:extLst>
                    <a:ext uri="{FF2B5EF4-FFF2-40B4-BE49-F238E27FC236}">
                      <a16:creationId xmlns:a16="http://schemas.microsoft.com/office/drawing/2014/main" id="{6D9A2901-7152-4E4F-8402-08DA9736C4D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759199" y="3494428"/>
                  <a:ext cx="519190" cy="1460220"/>
                </a:xfrm>
                <a:prstGeom prst="rect">
                  <a:avLst/>
                </a:prstGeom>
              </p:spPr>
            </p:pic>
            <p:pic>
              <p:nvPicPr>
                <p:cNvPr id="360" name="Picture 359" descr="A close up of a logo&#10;&#10;Description automatically generated">
                  <a:extLst>
                    <a:ext uri="{FF2B5EF4-FFF2-40B4-BE49-F238E27FC236}">
                      <a16:creationId xmlns:a16="http://schemas.microsoft.com/office/drawing/2014/main" id="{FFCA6672-3EA5-0C4A-9322-6F4B80E4FF7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294938" y="3494428"/>
                  <a:ext cx="519190" cy="1460220"/>
                </a:xfrm>
                <a:prstGeom prst="rect">
                  <a:avLst/>
                </a:prstGeom>
              </p:spPr>
            </p:pic>
            <p:pic>
              <p:nvPicPr>
                <p:cNvPr id="361" name="Picture 360" descr="A close up of a logo&#10;&#10;Description automatically generated">
                  <a:extLst>
                    <a:ext uri="{FF2B5EF4-FFF2-40B4-BE49-F238E27FC236}">
                      <a16:creationId xmlns:a16="http://schemas.microsoft.com/office/drawing/2014/main" id="{D41EFE0F-E3D0-2646-9656-851D39E1C8E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831395" y="3494428"/>
                  <a:ext cx="519190" cy="1460220"/>
                </a:xfrm>
                <a:prstGeom prst="rect">
                  <a:avLst/>
                </a:prstGeom>
              </p:spPr>
            </p:pic>
            <p:pic>
              <p:nvPicPr>
                <p:cNvPr id="362" name="Picture 361" descr="A close up of a logo&#10;&#10;Description automatically generated">
                  <a:extLst>
                    <a:ext uri="{FF2B5EF4-FFF2-40B4-BE49-F238E27FC236}">
                      <a16:creationId xmlns:a16="http://schemas.microsoft.com/office/drawing/2014/main" id="{3F5964FB-D71E-2D48-BBEF-9F193EFA3FC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367133" y="3494428"/>
                  <a:ext cx="519190" cy="1460220"/>
                </a:xfrm>
                <a:prstGeom prst="rect">
                  <a:avLst/>
                </a:prstGeom>
              </p:spPr>
            </p:pic>
            <p:pic>
              <p:nvPicPr>
                <p:cNvPr id="363" name="Picture 362" descr="A close up of a logo&#10;&#10;Description automatically generated">
                  <a:extLst>
                    <a:ext uri="{FF2B5EF4-FFF2-40B4-BE49-F238E27FC236}">
                      <a16:creationId xmlns:a16="http://schemas.microsoft.com/office/drawing/2014/main" id="{C6F9E838-5D73-8947-9052-E8E6631824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907531" y="3494428"/>
                  <a:ext cx="519190" cy="1460220"/>
                </a:xfrm>
                <a:prstGeom prst="rect">
                  <a:avLst/>
                </a:prstGeom>
              </p:spPr>
            </p:pic>
            <p:pic>
              <p:nvPicPr>
                <p:cNvPr id="364" name="Picture 363" descr="A close up of a logo&#10;&#10;Description automatically generated">
                  <a:extLst>
                    <a:ext uri="{FF2B5EF4-FFF2-40B4-BE49-F238E27FC236}">
                      <a16:creationId xmlns:a16="http://schemas.microsoft.com/office/drawing/2014/main" id="{E9F93785-A45F-934E-826F-35A095F81AF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43269" y="3494428"/>
                  <a:ext cx="519190" cy="1460220"/>
                </a:xfrm>
                <a:prstGeom prst="rect">
                  <a:avLst/>
                </a:prstGeom>
              </p:spPr>
            </p:pic>
            <p:pic>
              <p:nvPicPr>
                <p:cNvPr id="488" name="Picture 487" descr="A close up of a logo&#10;&#10;Description automatically generated">
                  <a:extLst>
                    <a:ext uri="{FF2B5EF4-FFF2-40B4-BE49-F238E27FC236}">
                      <a16:creationId xmlns:a16="http://schemas.microsoft.com/office/drawing/2014/main" id="{3713D25E-3788-504E-BA48-814D6C6ABD7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82654" y="3494428"/>
                  <a:ext cx="519190" cy="1460220"/>
                </a:xfrm>
                <a:prstGeom prst="rect">
                  <a:avLst/>
                </a:prstGeom>
              </p:spPr>
            </p:pic>
            <p:pic>
              <p:nvPicPr>
                <p:cNvPr id="489" name="Picture 488" descr="A close up of a logo&#10;&#10;Description automatically generated">
                  <a:extLst>
                    <a:ext uri="{FF2B5EF4-FFF2-40B4-BE49-F238E27FC236}">
                      <a16:creationId xmlns:a16="http://schemas.microsoft.com/office/drawing/2014/main" id="{7CFA2262-9B7C-3745-AB41-BE76FD29E35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18392" y="3494428"/>
                  <a:ext cx="519190" cy="1460220"/>
                </a:xfrm>
                <a:prstGeom prst="rect">
                  <a:avLst/>
                </a:prstGeom>
              </p:spPr>
            </p:pic>
            <p:pic>
              <p:nvPicPr>
                <p:cNvPr id="490" name="Picture 489" descr="A close up of a logo&#10;&#10;Description automatically generated">
                  <a:extLst>
                    <a:ext uri="{FF2B5EF4-FFF2-40B4-BE49-F238E27FC236}">
                      <a16:creationId xmlns:a16="http://schemas.microsoft.com/office/drawing/2014/main" id="{34F62972-8C49-AB40-AC5E-5D30B2E081F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062885" y="3494428"/>
                  <a:ext cx="519190" cy="1460220"/>
                </a:xfrm>
                <a:prstGeom prst="rect">
                  <a:avLst/>
                </a:prstGeom>
              </p:spPr>
            </p:pic>
            <p:pic>
              <p:nvPicPr>
                <p:cNvPr id="491" name="Picture 490" descr="A close up of a logo&#10;&#10;Description automatically generated">
                  <a:extLst>
                    <a:ext uri="{FF2B5EF4-FFF2-40B4-BE49-F238E27FC236}">
                      <a16:creationId xmlns:a16="http://schemas.microsoft.com/office/drawing/2014/main" id="{ED914401-6CF6-124C-9FDD-1701B217EAA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598623" y="3494428"/>
                  <a:ext cx="519190" cy="1460220"/>
                </a:xfrm>
                <a:prstGeom prst="rect">
                  <a:avLst/>
                </a:prstGeom>
              </p:spPr>
            </p:pic>
            <p:pic>
              <p:nvPicPr>
                <p:cNvPr id="492" name="Picture 491" descr="A close up of a logo&#10;&#10;Description automatically generated">
                  <a:extLst>
                    <a:ext uri="{FF2B5EF4-FFF2-40B4-BE49-F238E27FC236}">
                      <a16:creationId xmlns:a16="http://schemas.microsoft.com/office/drawing/2014/main" id="{2EC05687-F9A9-8149-8764-3A5BE5FFA14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134362" y="3494428"/>
                  <a:ext cx="519190" cy="1460220"/>
                </a:xfrm>
                <a:prstGeom prst="rect">
                  <a:avLst/>
                </a:prstGeom>
              </p:spPr>
            </p:pic>
            <p:pic>
              <p:nvPicPr>
                <p:cNvPr id="493" name="Picture 492" descr="A close up of a logo&#10;&#10;Description automatically generated">
                  <a:extLst>
                    <a:ext uri="{FF2B5EF4-FFF2-40B4-BE49-F238E27FC236}">
                      <a16:creationId xmlns:a16="http://schemas.microsoft.com/office/drawing/2014/main" id="{20C8E955-6354-1E41-B78D-723B4C80C49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670098" y="3494428"/>
                  <a:ext cx="519190" cy="1460220"/>
                </a:xfrm>
                <a:prstGeom prst="rect">
                  <a:avLst/>
                </a:prstGeom>
              </p:spPr>
            </p:pic>
            <p:pic>
              <p:nvPicPr>
                <p:cNvPr id="494" name="Picture 493" descr="A close up of a logo&#10;&#10;Description automatically generated">
                  <a:extLst>
                    <a:ext uri="{FF2B5EF4-FFF2-40B4-BE49-F238E27FC236}">
                      <a16:creationId xmlns:a16="http://schemas.microsoft.com/office/drawing/2014/main" id="{82C2E5CF-3636-7340-BCD2-68E2504EF7B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206555" y="3494428"/>
                  <a:ext cx="519190" cy="1460220"/>
                </a:xfrm>
                <a:prstGeom prst="rect">
                  <a:avLst/>
                </a:prstGeom>
              </p:spPr>
            </p:pic>
            <p:pic>
              <p:nvPicPr>
                <p:cNvPr id="495" name="Picture 494" descr="A close up of a logo&#10;&#10;Description automatically generated">
                  <a:extLst>
                    <a:ext uri="{FF2B5EF4-FFF2-40B4-BE49-F238E27FC236}">
                      <a16:creationId xmlns:a16="http://schemas.microsoft.com/office/drawing/2014/main" id="{CBB5957B-E9EE-534E-9653-6B6D41D422E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742293" y="3494428"/>
                  <a:ext cx="519190" cy="1460220"/>
                </a:xfrm>
                <a:prstGeom prst="rect">
                  <a:avLst/>
                </a:prstGeom>
              </p:spPr>
            </p:pic>
          </p:grpSp>
        </p:grpSp>
        <p:grpSp>
          <p:nvGrpSpPr>
            <p:cNvPr id="344" name="Group 343">
              <a:extLst>
                <a:ext uri="{FF2B5EF4-FFF2-40B4-BE49-F238E27FC236}">
                  <a16:creationId xmlns:a16="http://schemas.microsoft.com/office/drawing/2014/main" id="{A378A06C-2E8F-4A4B-9050-7C967D824BF3}"/>
                </a:ext>
              </a:extLst>
            </p:cNvPr>
            <p:cNvGrpSpPr/>
            <p:nvPr/>
          </p:nvGrpSpPr>
          <p:grpSpPr>
            <a:xfrm>
              <a:off x="1712405" y="2966903"/>
              <a:ext cx="2559976" cy="924193"/>
              <a:chOff x="1435959" y="2966903"/>
              <a:chExt cx="2559976" cy="924193"/>
            </a:xfrm>
          </p:grpSpPr>
          <p:pic>
            <p:nvPicPr>
              <p:cNvPr id="365" name="Picture 364">
                <a:extLst>
                  <a:ext uri="{FF2B5EF4-FFF2-40B4-BE49-F238E27FC236}">
                    <a16:creationId xmlns:a16="http://schemas.microsoft.com/office/drawing/2014/main" id="{A00D9266-4E54-BE41-8378-E6A6EC95E824}"/>
                  </a:ext>
                </a:extLst>
              </p:cNvPr>
              <p:cNvPicPr>
                <a:picLocks noChangeAspect="1"/>
              </p:cNvPicPr>
              <p:nvPr/>
            </p:nvPicPr>
            <p:blipFill>
              <a:blip r:embed="rId10"/>
              <a:srcRect/>
              <a:stretch/>
            </p:blipFill>
            <p:spPr>
              <a:xfrm>
                <a:off x="3071742" y="2966903"/>
                <a:ext cx="924193" cy="924193"/>
              </a:xfrm>
              <a:prstGeom prst="rect">
                <a:avLst/>
              </a:prstGeom>
            </p:spPr>
          </p:pic>
          <p:sp>
            <p:nvSpPr>
              <p:cNvPr id="366" name="TextBox 365">
                <a:extLst>
                  <a:ext uri="{FF2B5EF4-FFF2-40B4-BE49-F238E27FC236}">
                    <a16:creationId xmlns:a16="http://schemas.microsoft.com/office/drawing/2014/main" id="{66EDBB47-4BCF-AE40-952C-45CAEE98582D}"/>
                  </a:ext>
                </a:extLst>
              </p:cNvPr>
              <p:cNvSpPr txBox="1"/>
              <p:nvPr/>
            </p:nvSpPr>
            <p:spPr>
              <a:xfrm>
                <a:off x="1435959" y="3136612"/>
                <a:ext cx="2207878" cy="584775"/>
              </a:xfrm>
              <a:prstGeom prst="rect">
                <a:avLst/>
              </a:prstGeom>
              <a:noFill/>
            </p:spPr>
            <p:txBody>
              <a:bodyPr wrap="square" rtlCol="0">
                <a:spAutoFit/>
              </a:bodyPr>
              <a:lstStyle/>
              <a:p>
                <a:r>
                  <a:rPr lang="en-GB" sz="3200" b="1" dirty="0"/>
                  <a:t>Vaccine A</a:t>
                </a:r>
              </a:p>
            </p:txBody>
          </p:sp>
        </p:grpSp>
      </p:grpSp>
      <p:grpSp>
        <p:nvGrpSpPr>
          <p:cNvPr id="6" name="Group 5">
            <a:extLst>
              <a:ext uri="{FF2B5EF4-FFF2-40B4-BE49-F238E27FC236}">
                <a16:creationId xmlns:a16="http://schemas.microsoft.com/office/drawing/2014/main" id="{F65274CA-A8A6-144F-B035-0B52092FDE38}"/>
              </a:ext>
            </a:extLst>
          </p:cNvPr>
          <p:cNvGrpSpPr/>
          <p:nvPr/>
        </p:nvGrpSpPr>
        <p:grpSpPr>
          <a:xfrm>
            <a:off x="7077805" y="455776"/>
            <a:ext cx="4665572" cy="3452543"/>
            <a:chOff x="7077805" y="455776"/>
            <a:chExt cx="4665572" cy="3452543"/>
          </a:xfrm>
        </p:grpSpPr>
        <p:grpSp>
          <p:nvGrpSpPr>
            <p:cNvPr id="3" name="Group 2">
              <a:extLst>
                <a:ext uri="{FF2B5EF4-FFF2-40B4-BE49-F238E27FC236}">
                  <a16:creationId xmlns:a16="http://schemas.microsoft.com/office/drawing/2014/main" id="{D0DD323D-C848-4840-A77C-57E93E7B6B92}"/>
                </a:ext>
              </a:extLst>
            </p:cNvPr>
            <p:cNvGrpSpPr/>
            <p:nvPr/>
          </p:nvGrpSpPr>
          <p:grpSpPr>
            <a:xfrm>
              <a:off x="7077805" y="455776"/>
              <a:ext cx="4665572" cy="2610940"/>
              <a:chOff x="7099070" y="498306"/>
              <a:chExt cx="4665572" cy="2610940"/>
            </a:xfrm>
          </p:grpSpPr>
          <p:grpSp>
            <p:nvGrpSpPr>
              <p:cNvPr id="169" name="Group 168">
                <a:extLst>
                  <a:ext uri="{FF2B5EF4-FFF2-40B4-BE49-F238E27FC236}">
                    <a16:creationId xmlns:a16="http://schemas.microsoft.com/office/drawing/2014/main" id="{07B35CB8-CDCD-6E4B-966F-D94E9C2646C5}"/>
                  </a:ext>
                </a:extLst>
              </p:cNvPr>
              <p:cNvGrpSpPr>
                <a:grpSpLocks noChangeAspect="1"/>
              </p:cNvGrpSpPr>
              <p:nvPr/>
            </p:nvGrpSpPr>
            <p:grpSpPr>
              <a:xfrm>
                <a:off x="7117381" y="498306"/>
                <a:ext cx="4647261" cy="1291322"/>
                <a:chOff x="532371" y="1968780"/>
                <a:chExt cx="10745661" cy="2985868"/>
              </a:xfrm>
            </p:grpSpPr>
            <p:pic>
              <p:nvPicPr>
                <p:cNvPr id="170" name="Picture 169" descr="A close up of a logo&#10;&#10;Description automatically generated">
                  <a:extLst>
                    <a:ext uri="{FF2B5EF4-FFF2-40B4-BE49-F238E27FC236}">
                      <a16:creationId xmlns:a16="http://schemas.microsoft.com/office/drawing/2014/main" id="{97DF604C-83E5-5C41-A32A-8808FF06DDA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48920" y="1968780"/>
                  <a:ext cx="519189" cy="1460220"/>
                </a:xfrm>
                <a:prstGeom prst="rect">
                  <a:avLst/>
                </a:prstGeom>
              </p:spPr>
            </p:pic>
            <p:pic>
              <p:nvPicPr>
                <p:cNvPr id="171" name="Picture 170" descr="A close up of a logo&#10;&#10;Description automatically generated">
                  <a:extLst>
                    <a:ext uri="{FF2B5EF4-FFF2-40B4-BE49-F238E27FC236}">
                      <a16:creationId xmlns:a16="http://schemas.microsoft.com/office/drawing/2014/main" id="{4A8D821C-3865-1246-881D-8B028EEBE46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84658" y="1968780"/>
                  <a:ext cx="519189" cy="1460220"/>
                </a:xfrm>
                <a:prstGeom prst="rect">
                  <a:avLst/>
                </a:prstGeom>
              </p:spPr>
            </p:pic>
            <p:pic>
              <p:nvPicPr>
                <p:cNvPr id="172" name="Picture 171" descr="A close up of a logo&#10;&#10;Description automatically generated">
                  <a:extLst>
                    <a:ext uri="{FF2B5EF4-FFF2-40B4-BE49-F238E27FC236}">
                      <a16:creationId xmlns:a16="http://schemas.microsoft.com/office/drawing/2014/main" id="{60F45CEC-1C95-E343-86B3-5E4022C83EF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24043" y="1968780"/>
                  <a:ext cx="519189" cy="1460220"/>
                </a:xfrm>
                <a:prstGeom prst="rect">
                  <a:avLst/>
                </a:prstGeom>
              </p:spPr>
            </p:pic>
            <p:pic>
              <p:nvPicPr>
                <p:cNvPr id="173" name="Picture 172" descr="A close up of a logo&#10;&#10;Description automatically generated">
                  <a:extLst>
                    <a:ext uri="{FF2B5EF4-FFF2-40B4-BE49-F238E27FC236}">
                      <a16:creationId xmlns:a16="http://schemas.microsoft.com/office/drawing/2014/main" id="{1B3EF660-F57B-7E43-8BEB-59F0A256A94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59781" y="1968780"/>
                  <a:ext cx="519189" cy="1460220"/>
                </a:xfrm>
                <a:prstGeom prst="rect">
                  <a:avLst/>
                </a:prstGeom>
              </p:spPr>
            </p:pic>
            <p:pic>
              <p:nvPicPr>
                <p:cNvPr id="174" name="Picture 173" descr="A close up of a logo&#10;&#10;Description automatically generated">
                  <a:extLst>
                    <a:ext uri="{FF2B5EF4-FFF2-40B4-BE49-F238E27FC236}">
                      <a16:creationId xmlns:a16="http://schemas.microsoft.com/office/drawing/2014/main" id="{8DE83B60-1787-C24A-925F-8671626D5E9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704273" y="1968780"/>
                  <a:ext cx="519189" cy="1460220"/>
                </a:xfrm>
                <a:prstGeom prst="rect">
                  <a:avLst/>
                </a:prstGeom>
              </p:spPr>
            </p:pic>
            <p:pic>
              <p:nvPicPr>
                <p:cNvPr id="175" name="Picture 174" descr="A close up of a logo&#10;&#10;Description automatically generated">
                  <a:extLst>
                    <a:ext uri="{FF2B5EF4-FFF2-40B4-BE49-F238E27FC236}">
                      <a16:creationId xmlns:a16="http://schemas.microsoft.com/office/drawing/2014/main" id="{B33AF830-D2B0-A74B-A5DB-DE07DEB6AF1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40011" y="1968780"/>
                  <a:ext cx="519189" cy="1460220"/>
                </a:xfrm>
                <a:prstGeom prst="rect">
                  <a:avLst/>
                </a:prstGeom>
              </p:spPr>
            </p:pic>
            <p:pic>
              <p:nvPicPr>
                <p:cNvPr id="176" name="Picture 175" descr="A close up of a logo&#10;&#10;Description automatically generated">
                  <a:extLst>
                    <a:ext uri="{FF2B5EF4-FFF2-40B4-BE49-F238E27FC236}">
                      <a16:creationId xmlns:a16="http://schemas.microsoft.com/office/drawing/2014/main" id="{B6A7BE86-344A-AA4D-B7D6-330BC47C674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775749" y="1968780"/>
                  <a:ext cx="519189" cy="1460220"/>
                </a:xfrm>
                <a:prstGeom prst="rect">
                  <a:avLst/>
                </a:prstGeom>
              </p:spPr>
            </p:pic>
            <p:pic>
              <p:nvPicPr>
                <p:cNvPr id="177" name="Picture 176" descr="A close up of a logo&#10;&#10;Description automatically generated">
                  <a:extLst>
                    <a:ext uri="{FF2B5EF4-FFF2-40B4-BE49-F238E27FC236}">
                      <a16:creationId xmlns:a16="http://schemas.microsoft.com/office/drawing/2014/main" id="{75F4AEE1-2AB2-7445-BE91-CC46EC871C9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311487" y="1968780"/>
                  <a:ext cx="519189" cy="1460220"/>
                </a:xfrm>
                <a:prstGeom prst="rect">
                  <a:avLst/>
                </a:prstGeom>
              </p:spPr>
            </p:pic>
            <p:pic>
              <p:nvPicPr>
                <p:cNvPr id="178" name="Picture 177" descr="A close up of a logo&#10;&#10;Description automatically generated">
                  <a:extLst>
                    <a:ext uri="{FF2B5EF4-FFF2-40B4-BE49-F238E27FC236}">
                      <a16:creationId xmlns:a16="http://schemas.microsoft.com/office/drawing/2014/main" id="{E6A060F0-D356-D747-80C5-DFC1F1253C3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847944" y="1968780"/>
                  <a:ext cx="519189" cy="1460220"/>
                </a:xfrm>
                <a:prstGeom prst="rect">
                  <a:avLst/>
                </a:prstGeom>
              </p:spPr>
            </p:pic>
            <p:pic>
              <p:nvPicPr>
                <p:cNvPr id="179" name="Picture 178" descr="A close up of a logo&#10;&#10;Description automatically generated">
                  <a:extLst>
                    <a:ext uri="{FF2B5EF4-FFF2-40B4-BE49-F238E27FC236}">
                      <a16:creationId xmlns:a16="http://schemas.microsoft.com/office/drawing/2014/main" id="{BF3818A5-843D-C94D-9E31-4E1A265451D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383682" y="1968780"/>
                  <a:ext cx="519189" cy="1460220"/>
                </a:xfrm>
                <a:prstGeom prst="rect">
                  <a:avLst/>
                </a:prstGeom>
              </p:spPr>
            </p:pic>
            <p:pic>
              <p:nvPicPr>
                <p:cNvPr id="180" name="Picture 179" descr="A close up of a logo&#10;&#10;Description automatically generated">
                  <a:extLst>
                    <a:ext uri="{FF2B5EF4-FFF2-40B4-BE49-F238E27FC236}">
                      <a16:creationId xmlns:a16="http://schemas.microsoft.com/office/drawing/2014/main" id="{18852719-CD2F-2545-93D2-914398AE588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924080" y="1968780"/>
                  <a:ext cx="519190" cy="1460220"/>
                </a:xfrm>
                <a:prstGeom prst="rect">
                  <a:avLst/>
                </a:prstGeom>
              </p:spPr>
            </p:pic>
            <p:pic>
              <p:nvPicPr>
                <p:cNvPr id="181" name="Picture 180" descr="A close up of a logo&#10;&#10;Description automatically generated">
                  <a:extLst>
                    <a:ext uri="{FF2B5EF4-FFF2-40B4-BE49-F238E27FC236}">
                      <a16:creationId xmlns:a16="http://schemas.microsoft.com/office/drawing/2014/main" id="{DDC09F9A-9351-8741-BF83-78A7B034D3B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59818" y="1968780"/>
                  <a:ext cx="519190" cy="1460220"/>
                </a:xfrm>
                <a:prstGeom prst="rect">
                  <a:avLst/>
                </a:prstGeom>
              </p:spPr>
            </p:pic>
            <p:pic>
              <p:nvPicPr>
                <p:cNvPr id="182" name="Picture 181" descr="A close up of a logo&#10;&#10;Description automatically generated">
                  <a:extLst>
                    <a:ext uri="{FF2B5EF4-FFF2-40B4-BE49-F238E27FC236}">
                      <a16:creationId xmlns:a16="http://schemas.microsoft.com/office/drawing/2014/main" id="{EBC39EDF-A1CB-3544-862C-1D0862A46E4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99203" y="1968780"/>
                  <a:ext cx="519190" cy="1460220"/>
                </a:xfrm>
                <a:prstGeom prst="rect">
                  <a:avLst/>
                </a:prstGeom>
              </p:spPr>
            </p:pic>
            <p:pic>
              <p:nvPicPr>
                <p:cNvPr id="183" name="Picture 182" descr="A close up of a logo&#10;&#10;Description automatically generated">
                  <a:extLst>
                    <a:ext uri="{FF2B5EF4-FFF2-40B4-BE49-F238E27FC236}">
                      <a16:creationId xmlns:a16="http://schemas.microsoft.com/office/drawing/2014/main" id="{8121F445-B417-534E-9BF7-A45809579A1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34941" y="1968780"/>
                  <a:ext cx="519190" cy="1460220"/>
                </a:xfrm>
                <a:prstGeom prst="rect">
                  <a:avLst/>
                </a:prstGeom>
              </p:spPr>
            </p:pic>
            <p:pic>
              <p:nvPicPr>
                <p:cNvPr id="184" name="Picture 183" descr="A close up of a logo&#10;&#10;Description automatically generated">
                  <a:extLst>
                    <a:ext uri="{FF2B5EF4-FFF2-40B4-BE49-F238E27FC236}">
                      <a16:creationId xmlns:a16="http://schemas.microsoft.com/office/drawing/2014/main" id="{E972E91C-B162-0A4C-8F8E-23336129F58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079434" y="1968780"/>
                  <a:ext cx="519190" cy="1460220"/>
                </a:xfrm>
                <a:prstGeom prst="rect">
                  <a:avLst/>
                </a:prstGeom>
              </p:spPr>
            </p:pic>
            <p:pic>
              <p:nvPicPr>
                <p:cNvPr id="185" name="Picture 184" descr="A close up of a logo&#10;&#10;Description automatically generated">
                  <a:extLst>
                    <a:ext uri="{FF2B5EF4-FFF2-40B4-BE49-F238E27FC236}">
                      <a16:creationId xmlns:a16="http://schemas.microsoft.com/office/drawing/2014/main" id="{3BCE515B-4886-C54A-A2C3-ACA2F15155C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615172" y="1968780"/>
                  <a:ext cx="519190" cy="1460220"/>
                </a:xfrm>
                <a:prstGeom prst="rect">
                  <a:avLst/>
                </a:prstGeom>
              </p:spPr>
            </p:pic>
            <p:pic>
              <p:nvPicPr>
                <p:cNvPr id="186" name="Picture 185" descr="A close up of a logo&#10;&#10;Description automatically generated">
                  <a:extLst>
                    <a:ext uri="{FF2B5EF4-FFF2-40B4-BE49-F238E27FC236}">
                      <a16:creationId xmlns:a16="http://schemas.microsoft.com/office/drawing/2014/main" id="{1A8347C2-3B68-D444-BB69-DF334C23AAA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150910" y="1968780"/>
                  <a:ext cx="519190" cy="1460220"/>
                </a:xfrm>
                <a:prstGeom prst="rect">
                  <a:avLst/>
                </a:prstGeom>
              </p:spPr>
            </p:pic>
            <p:pic>
              <p:nvPicPr>
                <p:cNvPr id="187" name="Picture 186" descr="A close up of a logo&#10;&#10;Description automatically generated">
                  <a:extLst>
                    <a:ext uri="{FF2B5EF4-FFF2-40B4-BE49-F238E27FC236}">
                      <a16:creationId xmlns:a16="http://schemas.microsoft.com/office/drawing/2014/main" id="{FF644DA2-9685-7742-A696-F2355B916C7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686649" y="1968780"/>
                  <a:ext cx="519190" cy="1460220"/>
                </a:xfrm>
                <a:prstGeom prst="rect">
                  <a:avLst/>
                </a:prstGeom>
              </p:spPr>
            </p:pic>
            <p:pic>
              <p:nvPicPr>
                <p:cNvPr id="188" name="Picture 187" descr="A close up of a logo&#10;&#10;Description automatically generated">
                  <a:extLst>
                    <a:ext uri="{FF2B5EF4-FFF2-40B4-BE49-F238E27FC236}">
                      <a16:creationId xmlns:a16="http://schemas.microsoft.com/office/drawing/2014/main" id="{8C362097-8704-EB4D-8B8A-D7AC5B8B0AD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223104" y="1968780"/>
                  <a:ext cx="519190" cy="1460220"/>
                </a:xfrm>
                <a:prstGeom prst="rect">
                  <a:avLst/>
                </a:prstGeom>
              </p:spPr>
            </p:pic>
            <p:pic>
              <p:nvPicPr>
                <p:cNvPr id="189" name="Picture 188" descr="A close up of a logo&#10;&#10;Description automatically generated">
                  <a:extLst>
                    <a:ext uri="{FF2B5EF4-FFF2-40B4-BE49-F238E27FC236}">
                      <a16:creationId xmlns:a16="http://schemas.microsoft.com/office/drawing/2014/main" id="{48DB445F-3A87-5348-BE26-D2F3C2A28AF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758842" y="1968780"/>
                  <a:ext cx="519190" cy="1460220"/>
                </a:xfrm>
                <a:prstGeom prst="rect">
                  <a:avLst/>
                </a:prstGeom>
              </p:spPr>
            </p:pic>
            <p:pic>
              <p:nvPicPr>
                <p:cNvPr id="190" name="Picture 189" descr="A close up of a logo&#10;&#10;Description automatically generated">
                  <a:extLst>
                    <a:ext uri="{FF2B5EF4-FFF2-40B4-BE49-F238E27FC236}">
                      <a16:creationId xmlns:a16="http://schemas.microsoft.com/office/drawing/2014/main" id="{43E4B608-E48E-B542-BEAB-F923CDCE6B0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32371" y="3494428"/>
                  <a:ext cx="519190" cy="1460220"/>
                </a:xfrm>
                <a:prstGeom prst="rect">
                  <a:avLst/>
                </a:prstGeom>
              </p:spPr>
            </p:pic>
            <p:pic>
              <p:nvPicPr>
                <p:cNvPr id="191" name="Picture 190" descr="A close up of a logo&#10;&#10;Description automatically generated">
                  <a:extLst>
                    <a:ext uri="{FF2B5EF4-FFF2-40B4-BE49-F238E27FC236}">
                      <a16:creationId xmlns:a16="http://schemas.microsoft.com/office/drawing/2014/main" id="{8C061C28-22A5-8B42-9EFD-3888DA9FFE5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68109" y="3494428"/>
                  <a:ext cx="519190" cy="1460220"/>
                </a:xfrm>
                <a:prstGeom prst="rect">
                  <a:avLst/>
                </a:prstGeom>
              </p:spPr>
            </p:pic>
            <p:pic>
              <p:nvPicPr>
                <p:cNvPr id="192" name="Picture 191" descr="A close up of a logo&#10;&#10;Description automatically generated">
                  <a:extLst>
                    <a:ext uri="{FF2B5EF4-FFF2-40B4-BE49-F238E27FC236}">
                      <a16:creationId xmlns:a16="http://schemas.microsoft.com/office/drawing/2014/main" id="{71F49137-0165-E74D-B5F3-EAEDEA50516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07494" y="3494428"/>
                  <a:ext cx="519190" cy="1460220"/>
                </a:xfrm>
                <a:prstGeom prst="rect">
                  <a:avLst/>
                </a:prstGeom>
              </p:spPr>
            </p:pic>
            <p:pic>
              <p:nvPicPr>
                <p:cNvPr id="193" name="Picture 192" descr="A close up of a logo&#10;&#10;Description automatically generated">
                  <a:extLst>
                    <a:ext uri="{FF2B5EF4-FFF2-40B4-BE49-F238E27FC236}">
                      <a16:creationId xmlns:a16="http://schemas.microsoft.com/office/drawing/2014/main" id="{57E5F979-CD81-D441-BD71-99BB69FB927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43232" y="3494428"/>
                  <a:ext cx="519190" cy="1460220"/>
                </a:xfrm>
                <a:prstGeom prst="rect">
                  <a:avLst/>
                </a:prstGeom>
              </p:spPr>
            </p:pic>
            <p:pic>
              <p:nvPicPr>
                <p:cNvPr id="194" name="Picture 193" descr="A close up of a logo&#10;&#10;Description automatically generated">
                  <a:extLst>
                    <a:ext uri="{FF2B5EF4-FFF2-40B4-BE49-F238E27FC236}">
                      <a16:creationId xmlns:a16="http://schemas.microsoft.com/office/drawing/2014/main" id="{825D5970-6861-344F-AF78-F95BBF832D5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687725" y="3494428"/>
                  <a:ext cx="519190" cy="1460220"/>
                </a:xfrm>
                <a:prstGeom prst="rect">
                  <a:avLst/>
                </a:prstGeom>
              </p:spPr>
            </p:pic>
            <p:pic>
              <p:nvPicPr>
                <p:cNvPr id="195" name="Picture 194" descr="A close up of a logo&#10;&#10;Description automatically generated">
                  <a:extLst>
                    <a:ext uri="{FF2B5EF4-FFF2-40B4-BE49-F238E27FC236}">
                      <a16:creationId xmlns:a16="http://schemas.microsoft.com/office/drawing/2014/main" id="{30A67FE5-563E-CE4A-867B-020E9D0BA6E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23461" y="3494428"/>
                  <a:ext cx="519190" cy="1460220"/>
                </a:xfrm>
                <a:prstGeom prst="rect">
                  <a:avLst/>
                </a:prstGeom>
              </p:spPr>
            </p:pic>
            <p:pic>
              <p:nvPicPr>
                <p:cNvPr id="196" name="Picture 195" descr="A close up of a logo&#10;&#10;Description automatically generated">
                  <a:extLst>
                    <a:ext uri="{FF2B5EF4-FFF2-40B4-BE49-F238E27FC236}">
                      <a16:creationId xmlns:a16="http://schemas.microsoft.com/office/drawing/2014/main" id="{91699C17-D499-DC4E-9839-32C098B55D0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759199" y="3494428"/>
                  <a:ext cx="519190" cy="1460220"/>
                </a:xfrm>
                <a:prstGeom prst="rect">
                  <a:avLst/>
                </a:prstGeom>
              </p:spPr>
            </p:pic>
            <p:pic>
              <p:nvPicPr>
                <p:cNvPr id="197" name="Picture 196" descr="A close up of a logo&#10;&#10;Description automatically generated">
                  <a:extLst>
                    <a:ext uri="{FF2B5EF4-FFF2-40B4-BE49-F238E27FC236}">
                      <a16:creationId xmlns:a16="http://schemas.microsoft.com/office/drawing/2014/main" id="{98266D00-BF60-9047-AA2A-A6F87A78989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294938" y="3494428"/>
                  <a:ext cx="519190" cy="1460220"/>
                </a:xfrm>
                <a:prstGeom prst="rect">
                  <a:avLst/>
                </a:prstGeom>
              </p:spPr>
            </p:pic>
            <p:pic>
              <p:nvPicPr>
                <p:cNvPr id="198" name="Picture 197" descr="A close up of a logo&#10;&#10;Description automatically generated">
                  <a:extLst>
                    <a:ext uri="{FF2B5EF4-FFF2-40B4-BE49-F238E27FC236}">
                      <a16:creationId xmlns:a16="http://schemas.microsoft.com/office/drawing/2014/main" id="{416D83C1-0C31-DA4A-8FD3-B8D78DA1F4B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831395" y="3494428"/>
                  <a:ext cx="519190" cy="1460220"/>
                </a:xfrm>
                <a:prstGeom prst="rect">
                  <a:avLst/>
                </a:prstGeom>
              </p:spPr>
            </p:pic>
            <p:pic>
              <p:nvPicPr>
                <p:cNvPr id="199" name="Picture 198" descr="A close up of a logo&#10;&#10;Description automatically generated">
                  <a:extLst>
                    <a:ext uri="{FF2B5EF4-FFF2-40B4-BE49-F238E27FC236}">
                      <a16:creationId xmlns:a16="http://schemas.microsoft.com/office/drawing/2014/main" id="{82E24FC5-B766-6B4F-A058-5F589C286C6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367133" y="3494428"/>
                  <a:ext cx="519190" cy="1460220"/>
                </a:xfrm>
                <a:prstGeom prst="rect">
                  <a:avLst/>
                </a:prstGeom>
              </p:spPr>
            </p:pic>
            <p:pic>
              <p:nvPicPr>
                <p:cNvPr id="200" name="Picture 199" descr="A close up of a logo&#10;&#10;Description automatically generated">
                  <a:extLst>
                    <a:ext uri="{FF2B5EF4-FFF2-40B4-BE49-F238E27FC236}">
                      <a16:creationId xmlns:a16="http://schemas.microsoft.com/office/drawing/2014/main" id="{4EB3CECE-10BA-374F-9229-74D62014997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907531" y="3494428"/>
                  <a:ext cx="519190" cy="1460220"/>
                </a:xfrm>
                <a:prstGeom prst="rect">
                  <a:avLst/>
                </a:prstGeom>
              </p:spPr>
            </p:pic>
            <p:pic>
              <p:nvPicPr>
                <p:cNvPr id="201" name="Picture 200" descr="A close up of a logo&#10;&#10;Description automatically generated">
                  <a:extLst>
                    <a:ext uri="{FF2B5EF4-FFF2-40B4-BE49-F238E27FC236}">
                      <a16:creationId xmlns:a16="http://schemas.microsoft.com/office/drawing/2014/main" id="{E75F7A52-8166-A14A-B8CD-24A3097FA49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43269" y="3494428"/>
                  <a:ext cx="519190" cy="1460220"/>
                </a:xfrm>
                <a:prstGeom prst="rect">
                  <a:avLst/>
                </a:prstGeom>
              </p:spPr>
            </p:pic>
            <p:pic>
              <p:nvPicPr>
                <p:cNvPr id="202" name="Picture 201" descr="A close up of a logo&#10;&#10;Description automatically generated">
                  <a:extLst>
                    <a:ext uri="{FF2B5EF4-FFF2-40B4-BE49-F238E27FC236}">
                      <a16:creationId xmlns:a16="http://schemas.microsoft.com/office/drawing/2014/main" id="{1D5953D4-99FD-B04D-A0EF-D855E2B0797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82654" y="3494428"/>
                  <a:ext cx="519190" cy="1460220"/>
                </a:xfrm>
                <a:prstGeom prst="rect">
                  <a:avLst/>
                </a:prstGeom>
              </p:spPr>
            </p:pic>
            <p:pic>
              <p:nvPicPr>
                <p:cNvPr id="203" name="Picture 202" descr="A close up of a logo&#10;&#10;Description automatically generated">
                  <a:extLst>
                    <a:ext uri="{FF2B5EF4-FFF2-40B4-BE49-F238E27FC236}">
                      <a16:creationId xmlns:a16="http://schemas.microsoft.com/office/drawing/2014/main" id="{0234F070-0724-0C4B-B212-3BC1054ACF3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18392" y="3494428"/>
                  <a:ext cx="519190" cy="1460220"/>
                </a:xfrm>
                <a:prstGeom prst="rect">
                  <a:avLst/>
                </a:prstGeom>
              </p:spPr>
            </p:pic>
            <p:pic>
              <p:nvPicPr>
                <p:cNvPr id="204" name="Picture 203" descr="A close up of a logo&#10;&#10;Description automatically generated">
                  <a:extLst>
                    <a:ext uri="{FF2B5EF4-FFF2-40B4-BE49-F238E27FC236}">
                      <a16:creationId xmlns:a16="http://schemas.microsoft.com/office/drawing/2014/main" id="{C6E68555-05CA-924B-A3AC-1A9C04E9D94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062885" y="3494428"/>
                  <a:ext cx="519190" cy="1460220"/>
                </a:xfrm>
                <a:prstGeom prst="rect">
                  <a:avLst/>
                </a:prstGeom>
              </p:spPr>
            </p:pic>
            <p:pic>
              <p:nvPicPr>
                <p:cNvPr id="205" name="Picture 204" descr="A close up of a logo&#10;&#10;Description automatically generated">
                  <a:extLst>
                    <a:ext uri="{FF2B5EF4-FFF2-40B4-BE49-F238E27FC236}">
                      <a16:creationId xmlns:a16="http://schemas.microsoft.com/office/drawing/2014/main" id="{106A5356-5E83-CF48-99B3-D7CEB3549BB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598623" y="3494428"/>
                  <a:ext cx="519190" cy="1460220"/>
                </a:xfrm>
                <a:prstGeom prst="rect">
                  <a:avLst/>
                </a:prstGeom>
              </p:spPr>
            </p:pic>
            <p:pic>
              <p:nvPicPr>
                <p:cNvPr id="206" name="Picture 205" descr="A close up of a logo&#10;&#10;Description automatically generated">
                  <a:extLst>
                    <a:ext uri="{FF2B5EF4-FFF2-40B4-BE49-F238E27FC236}">
                      <a16:creationId xmlns:a16="http://schemas.microsoft.com/office/drawing/2014/main" id="{495E5144-4DF9-DB42-9BB3-04D5190761D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134362" y="3494428"/>
                  <a:ext cx="519190" cy="1460220"/>
                </a:xfrm>
                <a:prstGeom prst="rect">
                  <a:avLst/>
                </a:prstGeom>
              </p:spPr>
            </p:pic>
            <p:pic>
              <p:nvPicPr>
                <p:cNvPr id="207" name="Picture 206" descr="A close up of a logo&#10;&#10;Description automatically generated">
                  <a:extLst>
                    <a:ext uri="{FF2B5EF4-FFF2-40B4-BE49-F238E27FC236}">
                      <a16:creationId xmlns:a16="http://schemas.microsoft.com/office/drawing/2014/main" id="{556A70C7-B0F8-194B-99E4-74379E95884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670098" y="3494428"/>
                  <a:ext cx="519190" cy="1460220"/>
                </a:xfrm>
                <a:prstGeom prst="rect">
                  <a:avLst/>
                </a:prstGeom>
              </p:spPr>
            </p:pic>
            <p:pic>
              <p:nvPicPr>
                <p:cNvPr id="208" name="Picture 207" descr="A close up of a logo&#10;&#10;Description automatically generated">
                  <a:extLst>
                    <a:ext uri="{FF2B5EF4-FFF2-40B4-BE49-F238E27FC236}">
                      <a16:creationId xmlns:a16="http://schemas.microsoft.com/office/drawing/2014/main" id="{A844F6DE-E76E-854E-9E33-5FD9FE5FDF2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206555" y="3494428"/>
                  <a:ext cx="519190" cy="1460220"/>
                </a:xfrm>
                <a:prstGeom prst="rect">
                  <a:avLst/>
                </a:prstGeom>
              </p:spPr>
            </p:pic>
            <p:pic>
              <p:nvPicPr>
                <p:cNvPr id="209" name="Picture 208" descr="A close up of a logo&#10;&#10;Description automatically generated">
                  <a:extLst>
                    <a:ext uri="{FF2B5EF4-FFF2-40B4-BE49-F238E27FC236}">
                      <a16:creationId xmlns:a16="http://schemas.microsoft.com/office/drawing/2014/main" id="{44884E46-C471-814C-BE95-4CB91C6F80E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742293" y="3494428"/>
                  <a:ext cx="519190" cy="1460220"/>
                </a:xfrm>
                <a:prstGeom prst="rect">
                  <a:avLst/>
                </a:prstGeom>
              </p:spPr>
            </p:pic>
          </p:grpSp>
          <p:grpSp>
            <p:nvGrpSpPr>
              <p:cNvPr id="210" name="Group 209">
                <a:extLst>
                  <a:ext uri="{FF2B5EF4-FFF2-40B4-BE49-F238E27FC236}">
                    <a16:creationId xmlns:a16="http://schemas.microsoft.com/office/drawing/2014/main" id="{BAF539AA-1F33-B447-9B83-98E5B0E6E13D}"/>
                  </a:ext>
                </a:extLst>
              </p:cNvPr>
              <p:cNvGrpSpPr>
                <a:grpSpLocks noChangeAspect="1"/>
              </p:cNvGrpSpPr>
              <p:nvPr/>
            </p:nvGrpSpPr>
            <p:grpSpPr>
              <a:xfrm>
                <a:off x="7099070" y="1817924"/>
                <a:ext cx="4647261" cy="1291322"/>
                <a:chOff x="532371" y="1968780"/>
                <a:chExt cx="10745661" cy="2985868"/>
              </a:xfrm>
            </p:grpSpPr>
            <p:pic>
              <p:nvPicPr>
                <p:cNvPr id="211" name="Picture 210" descr="A close up of a logo&#10;&#10;Description automatically generated">
                  <a:extLst>
                    <a:ext uri="{FF2B5EF4-FFF2-40B4-BE49-F238E27FC236}">
                      <a16:creationId xmlns:a16="http://schemas.microsoft.com/office/drawing/2014/main" id="{0E107A93-CBBE-B945-AE95-98D629AAF06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48920" y="1968780"/>
                  <a:ext cx="519189" cy="1460220"/>
                </a:xfrm>
                <a:prstGeom prst="rect">
                  <a:avLst/>
                </a:prstGeom>
              </p:spPr>
            </p:pic>
            <p:pic>
              <p:nvPicPr>
                <p:cNvPr id="212" name="Picture 211" descr="A close up of a logo&#10;&#10;Description automatically generated">
                  <a:extLst>
                    <a:ext uri="{FF2B5EF4-FFF2-40B4-BE49-F238E27FC236}">
                      <a16:creationId xmlns:a16="http://schemas.microsoft.com/office/drawing/2014/main" id="{A6A5AFF9-1E79-7349-B82A-9654E9B38F4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84658" y="1968780"/>
                  <a:ext cx="519189" cy="1460220"/>
                </a:xfrm>
                <a:prstGeom prst="rect">
                  <a:avLst/>
                </a:prstGeom>
              </p:spPr>
            </p:pic>
            <p:pic>
              <p:nvPicPr>
                <p:cNvPr id="213" name="Picture 212" descr="A close up of a logo&#10;&#10;Description automatically generated">
                  <a:extLst>
                    <a:ext uri="{FF2B5EF4-FFF2-40B4-BE49-F238E27FC236}">
                      <a16:creationId xmlns:a16="http://schemas.microsoft.com/office/drawing/2014/main" id="{56752EB8-B79A-0144-8734-50DB4F1AE34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24043" y="1968780"/>
                  <a:ext cx="519189" cy="1460220"/>
                </a:xfrm>
                <a:prstGeom prst="rect">
                  <a:avLst/>
                </a:prstGeom>
              </p:spPr>
            </p:pic>
            <p:pic>
              <p:nvPicPr>
                <p:cNvPr id="214" name="Picture 213" descr="A close up of a logo&#10;&#10;Description automatically generated">
                  <a:extLst>
                    <a:ext uri="{FF2B5EF4-FFF2-40B4-BE49-F238E27FC236}">
                      <a16:creationId xmlns:a16="http://schemas.microsoft.com/office/drawing/2014/main" id="{64487AC8-EFDC-F245-AB8D-C11F9752AFC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59781" y="1968780"/>
                  <a:ext cx="519189" cy="1460220"/>
                </a:xfrm>
                <a:prstGeom prst="rect">
                  <a:avLst/>
                </a:prstGeom>
              </p:spPr>
            </p:pic>
            <p:pic>
              <p:nvPicPr>
                <p:cNvPr id="215" name="Picture 214" descr="A close up of a logo&#10;&#10;Description automatically generated">
                  <a:extLst>
                    <a:ext uri="{FF2B5EF4-FFF2-40B4-BE49-F238E27FC236}">
                      <a16:creationId xmlns:a16="http://schemas.microsoft.com/office/drawing/2014/main" id="{CDA798F2-49C7-9842-B619-9829FE1B934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704273" y="1968780"/>
                  <a:ext cx="519189" cy="1460220"/>
                </a:xfrm>
                <a:prstGeom prst="rect">
                  <a:avLst/>
                </a:prstGeom>
              </p:spPr>
            </p:pic>
            <p:pic>
              <p:nvPicPr>
                <p:cNvPr id="216" name="Picture 215" descr="A close up of a logo&#10;&#10;Description automatically generated">
                  <a:extLst>
                    <a:ext uri="{FF2B5EF4-FFF2-40B4-BE49-F238E27FC236}">
                      <a16:creationId xmlns:a16="http://schemas.microsoft.com/office/drawing/2014/main" id="{49D4D43F-3CA8-4A4E-8C1D-4DEF0FE23FB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40011" y="1968780"/>
                  <a:ext cx="519189" cy="1460220"/>
                </a:xfrm>
                <a:prstGeom prst="rect">
                  <a:avLst/>
                </a:prstGeom>
              </p:spPr>
            </p:pic>
            <p:pic>
              <p:nvPicPr>
                <p:cNvPr id="217" name="Picture 216" descr="A close up of a logo&#10;&#10;Description automatically generated">
                  <a:extLst>
                    <a:ext uri="{FF2B5EF4-FFF2-40B4-BE49-F238E27FC236}">
                      <a16:creationId xmlns:a16="http://schemas.microsoft.com/office/drawing/2014/main" id="{1CB8F02C-A7A5-4248-9DE3-0D9E951DF68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775749" y="1968780"/>
                  <a:ext cx="519189" cy="1460220"/>
                </a:xfrm>
                <a:prstGeom prst="rect">
                  <a:avLst/>
                </a:prstGeom>
              </p:spPr>
            </p:pic>
            <p:pic>
              <p:nvPicPr>
                <p:cNvPr id="218" name="Picture 217" descr="A close up of a logo&#10;&#10;Description automatically generated">
                  <a:extLst>
                    <a:ext uri="{FF2B5EF4-FFF2-40B4-BE49-F238E27FC236}">
                      <a16:creationId xmlns:a16="http://schemas.microsoft.com/office/drawing/2014/main" id="{6256B44F-6FC2-0A4C-905D-309A72469BE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311487" y="1968780"/>
                  <a:ext cx="519189" cy="1460220"/>
                </a:xfrm>
                <a:prstGeom prst="rect">
                  <a:avLst/>
                </a:prstGeom>
              </p:spPr>
            </p:pic>
            <p:pic>
              <p:nvPicPr>
                <p:cNvPr id="219" name="Picture 218" descr="A close up of a logo&#10;&#10;Description automatically generated">
                  <a:extLst>
                    <a:ext uri="{FF2B5EF4-FFF2-40B4-BE49-F238E27FC236}">
                      <a16:creationId xmlns:a16="http://schemas.microsoft.com/office/drawing/2014/main" id="{68C54CED-6CAF-2A4B-9A56-FBAEB7D6CFB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847944" y="1968780"/>
                  <a:ext cx="519189" cy="1460220"/>
                </a:xfrm>
                <a:prstGeom prst="rect">
                  <a:avLst/>
                </a:prstGeom>
              </p:spPr>
            </p:pic>
            <p:pic>
              <p:nvPicPr>
                <p:cNvPr id="220" name="Picture 219" descr="A close up of a logo&#10;&#10;Description automatically generated">
                  <a:extLst>
                    <a:ext uri="{FF2B5EF4-FFF2-40B4-BE49-F238E27FC236}">
                      <a16:creationId xmlns:a16="http://schemas.microsoft.com/office/drawing/2014/main" id="{B2BD60C1-2C79-0846-8034-CBE5736657D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383682" y="1968780"/>
                  <a:ext cx="519189" cy="1460220"/>
                </a:xfrm>
                <a:prstGeom prst="rect">
                  <a:avLst/>
                </a:prstGeom>
              </p:spPr>
            </p:pic>
            <p:pic>
              <p:nvPicPr>
                <p:cNvPr id="221" name="Picture 220" descr="A close up of a logo&#10;&#10;Description automatically generated">
                  <a:extLst>
                    <a:ext uri="{FF2B5EF4-FFF2-40B4-BE49-F238E27FC236}">
                      <a16:creationId xmlns:a16="http://schemas.microsoft.com/office/drawing/2014/main" id="{268A73AB-F6D6-4647-89FC-7D6D660BF73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924080" y="1968780"/>
                  <a:ext cx="519190" cy="1460220"/>
                </a:xfrm>
                <a:prstGeom prst="rect">
                  <a:avLst/>
                </a:prstGeom>
              </p:spPr>
            </p:pic>
            <p:pic>
              <p:nvPicPr>
                <p:cNvPr id="222" name="Picture 221" descr="A close up of a logo&#10;&#10;Description automatically generated">
                  <a:extLst>
                    <a:ext uri="{FF2B5EF4-FFF2-40B4-BE49-F238E27FC236}">
                      <a16:creationId xmlns:a16="http://schemas.microsoft.com/office/drawing/2014/main" id="{6BA4A6B4-455E-284E-ADF0-A15C368D3FA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59818" y="1968780"/>
                  <a:ext cx="519190" cy="1460220"/>
                </a:xfrm>
                <a:prstGeom prst="rect">
                  <a:avLst/>
                </a:prstGeom>
              </p:spPr>
            </p:pic>
            <p:pic>
              <p:nvPicPr>
                <p:cNvPr id="223" name="Picture 222" descr="A close up of a logo&#10;&#10;Description automatically generated">
                  <a:extLst>
                    <a:ext uri="{FF2B5EF4-FFF2-40B4-BE49-F238E27FC236}">
                      <a16:creationId xmlns:a16="http://schemas.microsoft.com/office/drawing/2014/main" id="{9F6831FB-1B77-1D4E-B921-F1701D48B87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99203" y="1968780"/>
                  <a:ext cx="519190" cy="1460220"/>
                </a:xfrm>
                <a:prstGeom prst="rect">
                  <a:avLst/>
                </a:prstGeom>
              </p:spPr>
            </p:pic>
            <p:pic>
              <p:nvPicPr>
                <p:cNvPr id="224" name="Picture 223" descr="A close up of a logo&#10;&#10;Description automatically generated">
                  <a:extLst>
                    <a:ext uri="{FF2B5EF4-FFF2-40B4-BE49-F238E27FC236}">
                      <a16:creationId xmlns:a16="http://schemas.microsoft.com/office/drawing/2014/main" id="{657A2F47-5D0A-A245-8EAF-EFEFCB2AB78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34941" y="1968780"/>
                  <a:ext cx="519190" cy="1460220"/>
                </a:xfrm>
                <a:prstGeom prst="rect">
                  <a:avLst/>
                </a:prstGeom>
              </p:spPr>
            </p:pic>
            <p:pic>
              <p:nvPicPr>
                <p:cNvPr id="225" name="Picture 224" descr="A close up of a logo&#10;&#10;Description automatically generated">
                  <a:extLst>
                    <a:ext uri="{FF2B5EF4-FFF2-40B4-BE49-F238E27FC236}">
                      <a16:creationId xmlns:a16="http://schemas.microsoft.com/office/drawing/2014/main" id="{FAA44936-1619-DD47-87EB-912D8D3FED7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079434" y="1968780"/>
                  <a:ext cx="519190" cy="1460220"/>
                </a:xfrm>
                <a:prstGeom prst="rect">
                  <a:avLst/>
                </a:prstGeom>
              </p:spPr>
            </p:pic>
            <p:pic>
              <p:nvPicPr>
                <p:cNvPr id="226" name="Picture 225" descr="A close up of a logo&#10;&#10;Description automatically generated">
                  <a:extLst>
                    <a:ext uri="{FF2B5EF4-FFF2-40B4-BE49-F238E27FC236}">
                      <a16:creationId xmlns:a16="http://schemas.microsoft.com/office/drawing/2014/main" id="{2892DEC2-236F-EB43-95DB-6A8BD2C6B7C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615172" y="1968780"/>
                  <a:ext cx="519190" cy="1460220"/>
                </a:xfrm>
                <a:prstGeom prst="rect">
                  <a:avLst/>
                </a:prstGeom>
              </p:spPr>
            </p:pic>
            <p:pic>
              <p:nvPicPr>
                <p:cNvPr id="227" name="Picture 226" descr="A close up of a logo&#10;&#10;Description automatically generated">
                  <a:extLst>
                    <a:ext uri="{FF2B5EF4-FFF2-40B4-BE49-F238E27FC236}">
                      <a16:creationId xmlns:a16="http://schemas.microsoft.com/office/drawing/2014/main" id="{7343817A-D3C6-594D-B41A-07BCFECFED5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150910" y="1968780"/>
                  <a:ext cx="519190" cy="1460220"/>
                </a:xfrm>
                <a:prstGeom prst="rect">
                  <a:avLst/>
                </a:prstGeom>
              </p:spPr>
            </p:pic>
            <p:pic>
              <p:nvPicPr>
                <p:cNvPr id="228" name="Picture 227" descr="A close up of a logo&#10;&#10;Description automatically generated">
                  <a:extLst>
                    <a:ext uri="{FF2B5EF4-FFF2-40B4-BE49-F238E27FC236}">
                      <a16:creationId xmlns:a16="http://schemas.microsoft.com/office/drawing/2014/main" id="{0EB9CD8C-7449-B048-8459-86A70AEED45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686649" y="1968780"/>
                  <a:ext cx="519190" cy="1460220"/>
                </a:xfrm>
                <a:prstGeom prst="rect">
                  <a:avLst/>
                </a:prstGeom>
              </p:spPr>
            </p:pic>
            <p:pic>
              <p:nvPicPr>
                <p:cNvPr id="229" name="Picture 228" descr="A close up of a logo&#10;&#10;Description automatically generated">
                  <a:extLst>
                    <a:ext uri="{FF2B5EF4-FFF2-40B4-BE49-F238E27FC236}">
                      <a16:creationId xmlns:a16="http://schemas.microsoft.com/office/drawing/2014/main" id="{06A47ACC-A711-8049-B246-AE9A4AAA182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223104" y="1968780"/>
                  <a:ext cx="519190" cy="1460220"/>
                </a:xfrm>
                <a:prstGeom prst="rect">
                  <a:avLst/>
                </a:prstGeom>
              </p:spPr>
            </p:pic>
            <p:pic>
              <p:nvPicPr>
                <p:cNvPr id="230" name="Picture 229" descr="A close up of a logo&#10;&#10;Description automatically generated">
                  <a:extLst>
                    <a:ext uri="{FF2B5EF4-FFF2-40B4-BE49-F238E27FC236}">
                      <a16:creationId xmlns:a16="http://schemas.microsoft.com/office/drawing/2014/main" id="{10D3F51A-EA73-CD44-93F1-9A359574DBD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758842" y="1968780"/>
                  <a:ext cx="519190" cy="1460220"/>
                </a:xfrm>
                <a:prstGeom prst="rect">
                  <a:avLst/>
                </a:prstGeom>
              </p:spPr>
            </p:pic>
            <p:pic>
              <p:nvPicPr>
                <p:cNvPr id="231" name="Picture 230" descr="A close up of a logo&#10;&#10;Description automatically generated">
                  <a:extLst>
                    <a:ext uri="{FF2B5EF4-FFF2-40B4-BE49-F238E27FC236}">
                      <a16:creationId xmlns:a16="http://schemas.microsoft.com/office/drawing/2014/main" id="{9D002016-B517-FB47-A31D-F251B62970C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32371" y="3494428"/>
                  <a:ext cx="519190" cy="1460220"/>
                </a:xfrm>
                <a:prstGeom prst="rect">
                  <a:avLst/>
                </a:prstGeom>
              </p:spPr>
            </p:pic>
            <p:pic>
              <p:nvPicPr>
                <p:cNvPr id="232" name="Picture 231" descr="A close up of a logo&#10;&#10;Description automatically generated">
                  <a:extLst>
                    <a:ext uri="{FF2B5EF4-FFF2-40B4-BE49-F238E27FC236}">
                      <a16:creationId xmlns:a16="http://schemas.microsoft.com/office/drawing/2014/main" id="{A76BAF4D-A49D-D74A-9CDE-7717A0781AF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68109" y="3494428"/>
                  <a:ext cx="519190" cy="1460220"/>
                </a:xfrm>
                <a:prstGeom prst="rect">
                  <a:avLst/>
                </a:prstGeom>
              </p:spPr>
            </p:pic>
            <p:pic>
              <p:nvPicPr>
                <p:cNvPr id="233" name="Picture 232" descr="A close up of a logo&#10;&#10;Description automatically generated">
                  <a:extLst>
                    <a:ext uri="{FF2B5EF4-FFF2-40B4-BE49-F238E27FC236}">
                      <a16:creationId xmlns:a16="http://schemas.microsoft.com/office/drawing/2014/main" id="{4419EF85-9E01-BC4A-9E01-2430DA48915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07494" y="3494428"/>
                  <a:ext cx="519190" cy="1460220"/>
                </a:xfrm>
                <a:prstGeom prst="rect">
                  <a:avLst/>
                </a:prstGeom>
              </p:spPr>
            </p:pic>
            <p:pic>
              <p:nvPicPr>
                <p:cNvPr id="234" name="Picture 233" descr="A close up of a logo&#10;&#10;Description automatically generated">
                  <a:extLst>
                    <a:ext uri="{FF2B5EF4-FFF2-40B4-BE49-F238E27FC236}">
                      <a16:creationId xmlns:a16="http://schemas.microsoft.com/office/drawing/2014/main" id="{2CDCAB7B-E54E-084E-8064-927AB79889D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43232" y="3494428"/>
                  <a:ext cx="519190" cy="1460220"/>
                </a:xfrm>
                <a:prstGeom prst="rect">
                  <a:avLst/>
                </a:prstGeom>
              </p:spPr>
            </p:pic>
            <p:pic>
              <p:nvPicPr>
                <p:cNvPr id="235" name="Picture 234" descr="A close up of a logo&#10;&#10;Description automatically generated">
                  <a:extLst>
                    <a:ext uri="{FF2B5EF4-FFF2-40B4-BE49-F238E27FC236}">
                      <a16:creationId xmlns:a16="http://schemas.microsoft.com/office/drawing/2014/main" id="{92D64E0E-58A7-AB44-9FC5-A9E4D8CBCF6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687725" y="3494428"/>
                  <a:ext cx="519190" cy="1460220"/>
                </a:xfrm>
                <a:prstGeom prst="rect">
                  <a:avLst/>
                </a:prstGeom>
              </p:spPr>
            </p:pic>
            <p:pic>
              <p:nvPicPr>
                <p:cNvPr id="236" name="Picture 235" descr="A close up of a logo&#10;&#10;Description automatically generated">
                  <a:extLst>
                    <a:ext uri="{FF2B5EF4-FFF2-40B4-BE49-F238E27FC236}">
                      <a16:creationId xmlns:a16="http://schemas.microsoft.com/office/drawing/2014/main" id="{0EA3DC25-51EC-2743-99A4-3E16F4FF417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23461" y="3494428"/>
                  <a:ext cx="519190" cy="1460220"/>
                </a:xfrm>
                <a:prstGeom prst="rect">
                  <a:avLst/>
                </a:prstGeom>
              </p:spPr>
            </p:pic>
            <p:pic>
              <p:nvPicPr>
                <p:cNvPr id="237" name="Picture 236" descr="A close up of a logo&#10;&#10;Description automatically generated">
                  <a:extLst>
                    <a:ext uri="{FF2B5EF4-FFF2-40B4-BE49-F238E27FC236}">
                      <a16:creationId xmlns:a16="http://schemas.microsoft.com/office/drawing/2014/main" id="{9EBBCA5A-AC9D-3C40-99D2-7F563C1750E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759199" y="3494428"/>
                  <a:ext cx="519190" cy="1460220"/>
                </a:xfrm>
                <a:prstGeom prst="rect">
                  <a:avLst/>
                </a:prstGeom>
              </p:spPr>
            </p:pic>
            <p:pic>
              <p:nvPicPr>
                <p:cNvPr id="238" name="Picture 237" descr="A close up of a logo&#10;&#10;Description automatically generated">
                  <a:extLst>
                    <a:ext uri="{FF2B5EF4-FFF2-40B4-BE49-F238E27FC236}">
                      <a16:creationId xmlns:a16="http://schemas.microsoft.com/office/drawing/2014/main" id="{8BB4B70C-F724-0B4E-8490-BFE7C2ADE98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294938" y="3494428"/>
                  <a:ext cx="519190" cy="1460220"/>
                </a:xfrm>
                <a:prstGeom prst="rect">
                  <a:avLst/>
                </a:prstGeom>
              </p:spPr>
            </p:pic>
            <p:pic>
              <p:nvPicPr>
                <p:cNvPr id="239" name="Picture 238" descr="A close up of a logo&#10;&#10;Description automatically generated">
                  <a:extLst>
                    <a:ext uri="{FF2B5EF4-FFF2-40B4-BE49-F238E27FC236}">
                      <a16:creationId xmlns:a16="http://schemas.microsoft.com/office/drawing/2014/main" id="{B1098049-4614-1544-9F58-CE1DA9F5F3F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831395" y="3494428"/>
                  <a:ext cx="519190" cy="1460220"/>
                </a:xfrm>
                <a:prstGeom prst="rect">
                  <a:avLst/>
                </a:prstGeom>
              </p:spPr>
            </p:pic>
            <p:pic>
              <p:nvPicPr>
                <p:cNvPr id="240" name="Picture 239" descr="A close up of a logo&#10;&#10;Description automatically generated">
                  <a:extLst>
                    <a:ext uri="{FF2B5EF4-FFF2-40B4-BE49-F238E27FC236}">
                      <a16:creationId xmlns:a16="http://schemas.microsoft.com/office/drawing/2014/main" id="{56339EBE-5185-7D4C-8271-CE41A5BC98E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367133" y="3494428"/>
                  <a:ext cx="519190" cy="1460220"/>
                </a:xfrm>
                <a:prstGeom prst="rect">
                  <a:avLst/>
                </a:prstGeom>
              </p:spPr>
            </p:pic>
            <p:pic>
              <p:nvPicPr>
                <p:cNvPr id="241" name="Picture 240" descr="A close up of a logo&#10;&#10;Description automatically generated">
                  <a:extLst>
                    <a:ext uri="{FF2B5EF4-FFF2-40B4-BE49-F238E27FC236}">
                      <a16:creationId xmlns:a16="http://schemas.microsoft.com/office/drawing/2014/main" id="{B678166C-3677-5B40-8F80-96DFA933778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907531" y="3494428"/>
                  <a:ext cx="519190" cy="1460220"/>
                </a:xfrm>
                <a:prstGeom prst="rect">
                  <a:avLst/>
                </a:prstGeom>
              </p:spPr>
            </p:pic>
            <p:pic>
              <p:nvPicPr>
                <p:cNvPr id="242" name="Picture 241" descr="A close up of a logo&#10;&#10;Description automatically generated">
                  <a:extLst>
                    <a:ext uri="{FF2B5EF4-FFF2-40B4-BE49-F238E27FC236}">
                      <a16:creationId xmlns:a16="http://schemas.microsoft.com/office/drawing/2014/main" id="{6FC88D86-2AC8-1E42-B5AA-FFFC94202DF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43269" y="3494428"/>
                  <a:ext cx="519190" cy="1460220"/>
                </a:xfrm>
                <a:prstGeom prst="rect">
                  <a:avLst/>
                </a:prstGeom>
              </p:spPr>
            </p:pic>
            <p:pic>
              <p:nvPicPr>
                <p:cNvPr id="243" name="Picture 242" descr="A close up of a logo&#10;&#10;Description automatically generated">
                  <a:extLst>
                    <a:ext uri="{FF2B5EF4-FFF2-40B4-BE49-F238E27FC236}">
                      <a16:creationId xmlns:a16="http://schemas.microsoft.com/office/drawing/2014/main" id="{840E398C-37DB-0A43-A6E9-80F39E54B7B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82654" y="3494428"/>
                  <a:ext cx="519190" cy="1460220"/>
                </a:xfrm>
                <a:prstGeom prst="rect">
                  <a:avLst/>
                </a:prstGeom>
              </p:spPr>
            </p:pic>
            <p:pic>
              <p:nvPicPr>
                <p:cNvPr id="244" name="Picture 243" descr="A close up of a logo&#10;&#10;Description automatically generated">
                  <a:extLst>
                    <a:ext uri="{FF2B5EF4-FFF2-40B4-BE49-F238E27FC236}">
                      <a16:creationId xmlns:a16="http://schemas.microsoft.com/office/drawing/2014/main" id="{14C35F32-9F89-E842-80DC-40E52EB25FF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18392" y="3494428"/>
                  <a:ext cx="519190" cy="1460220"/>
                </a:xfrm>
                <a:prstGeom prst="rect">
                  <a:avLst/>
                </a:prstGeom>
              </p:spPr>
            </p:pic>
            <p:pic>
              <p:nvPicPr>
                <p:cNvPr id="245" name="Picture 244" descr="A close up of a logo&#10;&#10;Description automatically generated">
                  <a:extLst>
                    <a:ext uri="{FF2B5EF4-FFF2-40B4-BE49-F238E27FC236}">
                      <a16:creationId xmlns:a16="http://schemas.microsoft.com/office/drawing/2014/main" id="{D8E42266-F5A3-C942-BA68-131B1E9A7C9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062885" y="3494428"/>
                  <a:ext cx="519190" cy="1460220"/>
                </a:xfrm>
                <a:prstGeom prst="rect">
                  <a:avLst/>
                </a:prstGeom>
              </p:spPr>
            </p:pic>
            <p:pic>
              <p:nvPicPr>
                <p:cNvPr id="246" name="Picture 245" descr="A close up of a logo&#10;&#10;Description automatically generated">
                  <a:extLst>
                    <a:ext uri="{FF2B5EF4-FFF2-40B4-BE49-F238E27FC236}">
                      <a16:creationId xmlns:a16="http://schemas.microsoft.com/office/drawing/2014/main" id="{53CF25B9-AE75-E447-9198-B7351DB19DB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598623" y="3494428"/>
                  <a:ext cx="519190" cy="1460220"/>
                </a:xfrm>
                <a:prstGeom prst="rect">
                  <a:avLst/>
                </a:prstGeom>
              </p:spPr>
            </p:pic>
            <p:pic>
              <p:nvPicPr>
                <p:cNvPr id="247" name="Picture 246" descr="A close up of a logo&#10;&#10;Description automatically generated">
                  <a:extLst>
                    <a:ext uri="{FF2B5EF4-FFF2-40B4-BE49-F238E27FC236}">
                      <a16:creationId xmlns:a16="http://schemas.microsoft.com/office/drawing/2014/main" id="{A22D22B6-C8E7-F14C-95A9-29F9F4DC49A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134362" y="3494428"/>
                  <a:ext cx="519190" cy="1460220"/>
                </a:xfrm>
                <a:prstGeom prst="rect">
                  <a:avLst/>
                </a:prstGeom>
              </p:spPr>
            </p:pic>
            <p:pic>
              <p:nvPicPr>
                <p:cNvPr id="248" name="Picture 247" descr="A close up of a logo&#10;&#10;Description automatically generated">
                  <a:extLst>
                    <a:ext uri="{FF2B5EF4-FFF2-40B4-BE49-F238E27FC236}">
                      <a16:creationId xmlns:a16="http://schemas.microsoft.com/office/drawing/2014/main" id="{A0351986-4EB2-E04E-AD48-C37B50E11E5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670098" y="3494428"/>
                  <a:ext cx="519190" cy="1460220"/>
                </a:xfrm>
                <a:prstGeom prst="rect">
                  <a:avLst/>
                </a:prstGeom>
              </p:spPr>
            </p:pic>
            <p:pic>
              <p:nvPicPr>
                <p:cNvPr id="249" name="Picture 248" descr="A close up of a logo&#10;&#10;Description automatically generated">
                  <a:extLst>
                    <a:ext uri="{FF2B5EF4-FFF2-40B4-BE49-F238E27FC236}">
                      <a16:creationId xmlns:a16="http://schemas.microsoft.com/office/drawing/2014/main" id="{E00346B7-814E-C44B-B6AC-6B3B6174634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206555" y="3494428"/>
                  <a:ext cx="519190" cy="1460220"/>
                </a:xfrm>
                <a:prstGeom prst="rect">
                  <a:avLst/>
                </a:prstGeom>
              </p:spPr>
            </p:pic>
            <p:pic>
              <p:nvPicPr>
                <p:cNvPr id="250" name="Picture 249" descr="A close up of a logo&#10;&#10;Description automatically generated">
                  <a:extLst>
                    <a:ext uri="{FF2B5EF4-FFF2-40B4-BE49-F238E27FC236}">
                      <a16:creationId xmlns:a16="http://schemas.microsoft.com/office/drawing/2014/main" id="{20242271-DD51-DF45-8FDD-3D32FB2169B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742293" y="3494428"/>
                  <a:ext cx="519190" cy="1460220"/>
                </a:xfrm>
                <a:prstGeom prst="rect">
                  <a:avLst/>
                </a:prstGeom>
              </p:spPr>
            </p:pic>
          </p:grpSp>
        </p:grpSp>
        <p:grpSp>
          <p:nvGrpSpPr>
            <p:cNvPr id="368" name="Group 367">
              <a:extLst>
                <a:ext uri="{FF2B5EF4-FFF2-40B4-BE49-F238E27FC236}">
                  <a16:creationId xmlns:a16="http://schemas.microsoft.com/office/drawing/2014/main" id="{17272A03-DB98-EA48-8889-E09932250F8A}"/>
                </a:ext>
              </a:extLst>
            </p:cNvPr>
            <p:cNvGrpSpPr/>
            <p:nvPr/>
          </p:nvGrpSpPr>
          <p:grpSpPr>
            <a:xfrm>
              <a:off x="8081746" y="2949681"/>
              <a:ext cx="2760287" cy="958638"/>
              <a:chOff x="1521019" y="4977071"/>
              <a:chExt cx="2760287" cy="958638"/>
            </a:xfrm>
          </p:grpSpPr>
          <p:pic>
            <p:nvPicPr>
              <p:cNvPr id="370" name="Picture 369">
                <a:extLst>
                  <a:ext uri="{FF2B5EF4-FFF2-40B4-BE49-F238E27FC236}">
                    <a16:creationId xmlns:a16="http://schemas.microsoft.com/office/drawing/2014/main" id="{E5335381-FD6E-0D4C-A7D3-EF95E1F5589C}"/>
                  </a:ext>
                </a:extLst>
              </p:cNvPr>
              <p:cNvPicPr>
                <a:picLocks noChangeAspect="1"/>
              </p:cNvPicPr>
              <p:nvPr/>
            </p:nvPicPr>
            <p:blipFill>
              <a:blip r:embed="rId10"/>
              <a:srcRect/>
              <a:stretch/>
            </p:blipFill>
            <p:spPr>
              <a:xfrm>
                <a:off x="3322668" y="4977071"/>
                <a:ext cx="958638" cy="958638"/>
              </a:xfrm>
              <a:prstGeom prst="rect">
                <a:avLst/>
              </a:prstGeom>
            </p:spPr>
          </p:pic>
          <p:sp>
            <p:nvSpPr>
              <p:cNvPr id="372" name="TextBox 371">
                <a:extLst>
                  <a:ext uri="{FF2B5EF4-FFF2-40B4-BE49-F238E27FC236}">
                    <a16:creationId xmlns:a16="http://schemas.microsoft.com/office/drawing/2014/main" id="{58998304-FB5E-6742-B927-F5E745FD4514}"/>
                  </a:ext>
                </a:extLst>
              </p:cNvPr>
              <p:cNvSpPr txBox="1"/>
              <p:nvPr/>
            </p:nvSpPr>
            <p:spPr>
              <a:xfrm>
                <a:off x="1521019" y="5082833"/>
                <a:ext cx="2207878" cy="584775"/>
              </a:xfrm>
              <a:prstGeom prst="rect">
                <a:avLst/>
              </a:prstGeom>
              <a:noFill/>
            </p:spPr>
            <p:txBody>
              <a:bodyPr wrap="square" rtlCol="0">
                <a:spAutoFit/>
              </a:bodyPr>
              <a:lstStyle/>
              <a:p>
                <a:r>
                  <a:rPr lang="en-GB" sz="3200" b="1" dirty="0"/>
                  <a:t>Vaccine B</a:t>
                </a:r>
              </a:p>
            </p:txBody>
          </p:sp>
        </p:grpSp>
      </p:grpSp>
      <p:pic>
        <p:nvPicPr>
          <p:cNvPr id="374" name="tossin">
            <a:hlinkClick r:id="" action="ppaction://media"/>
            <a:extLst>
              <a:ext uri="{FF2B5EF4-FFF2-40B4-BE49-F238E27FC236}">
                <a16:creationId xmlns:a16="http://schemas.microsoft.com/office/drawing/2014/main" id="{082F7D77-D103-4679-A62B-0CAA7AE01ECB}"/>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1">
            <a:duotone>
              <a:prstClr val="black"/>
              <a:schemeClr val="tx2">
                <a:tint val="45000"/>
                <a:satMod val="400000"/>
              </a:schemeClr>
            </a:duotone>
          </a:blip>
          <a:srcRect l="10892" t="2879" r="18258" b="2679"/>
          <a:stretch/>
        </p:blipFill>
        <p:spPr>
          <a:xfrm>
            <a:off x="5409545" y="1235607"/>
            <a:ext cx="1490089" cy="1117235"/>
          </a:xfrm>
          <a:prstGeom prst="rect">
            <a:avLst/>
          </a:prstGeom>
        </p:spPr>
      </p:pic>
      <p:sp>
        <p:nvSpPr>
          <p:cNvPr id="7" name="Rectangle 6">
            <a:extLst>
              <a:ext uri="{FF2B5EF4-FFF2-40B4-BE49-F238E27FC236}">
                <a16:creationId xmlns:a16="http://schemas.microsoft.com/office/drawing/2014/main" id="{DFEF8A1D-3A2F-4F6E-9C87-CD80CDDC31B8}"/>
              </a:ext>
            </a:extLst>
          </p:cNvPr>
          <p:cNvSpPr/>
          <p:nvPr/>
        </p:nvSpPr>
        <p:spPr>
          <a:xfrm>
            <a:off x="5371000" y="1076760"/>
            <a:ext cx="1650033" cy="1291322"/>
          </a:xfrm>
          <a:prstGeom prst="rect">
            <a:avLst/>
          </a:prstGeom>
          <a:solidFill>
            <a:srgbClr val="D9E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had17">
            <a:hlinkClick r:id="" action="ppaction://media"/>
            <a:extLst>
              <a:ext uri="{FF2B5EF4-FFF2-40B4-BE49-F238E27FC236}">
                <a16:creationId xmlns:a16="http://schemas.microsoft.com/office/drawing/2014/main" id="{BA1BB986-806C-4693-A198-14E2857E54C1}"/>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1743377" y="6402224"/>
            <a:ext cx="406400" cy="406400"/>
          </a:xfrm>
          <a:prstGeom prst="rect">
            <a:avLst/>
          </a:prstGeom>
        </p:spPr>
      </p:pic>
    </p:spTree>
    <p:custDataLst>
      <p:tags r:id="rId2"/>
    </p:custDataLst>
    <p:extLst>
      <p:ext uri="{BB962C8B-B14F-4D97-AF65-F5344CB8AC3E}">
        <p14:creationId xmlns:p14="http://schemas.microsoft.com/office/powerpoint/2010/main" val="34893913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626" fill="hold"/>
                                        <p:tgtEl>
                                          <p:spTgt spid="8"/>
                                        </p:tgtEl>
                                      </p:cBhvr>
                                    </p:cmd>
                                  </p:childTnLst>
                                </p:cTn>
                              </p:par>
                              <p:par>
                                <p:cTn id="7" presetID="1" presetClass="mediacall" presetSubtype="0" fill="hold" nodeType="withEffect">
                                  <p:stCondLst>
                                    <p:cond delay="0"/>
                                  </p:stCondLst>
                                  <p:childTnLst>
                                    <p:cmd type="call" cmd="playFrom(0.0)">
                                      <p:cBhvr>
                                        <p:cTn id="8" dur="1534" fill="hold"/>
                                        <p:tgtEl>
                                          <p:spTgt spid="374"/>
                                        </p:tgtEl>
                                      </p:cBhvr>
                                    </p:cmd>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ssolve">
                                      <p:cBhvr>
                                        <p:cTn id="18" dur="500"/>
                                        <p:tgtEl>
                                          <p:spTgt spid="4"/>
                                        </p:tgtEl>
                                      </p:cBhvr>
                                    </p:animEffect>
                                  </p:childTnLst>
                                </p:cTn>
                              </p:par>
                              <p:par>
                                <p:cTn id="19" presetID="9" presetClass="exit" presetSubtype="0" fill="hold" nodeType="withEffect">
                                  <p:stCondLst>
                                    <p:cond delay="0"/>
                                  </p:stCondLst>
                                  <p:childTnLst>
                                    <p:animEffect transition="out" filter="dissolv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dissolve">
                                      <p:cBhvr>
                                        <p:cTn id="26" dur="500"/>
                                        <p:tgtEl>
                                          <p:spTgt spid="6"/>
                                        </p:tgtEl>
                                      </p:cBhvr>
                                    </p:animEffect>
                                  </p:childTnLst>
                                </p:cTn>
                              </p:par>
                              <p:par>
                                <p:cTn id="27" presetID="9" presetClass="exit" presetSubtype="0" fill="hold" nodeType="withEffect">
                                  <p:stCondLst>
                                    <p:cond delay="0"/>
                                  </p:stCondLst>
                                  <p:childTnLst>
                                    <p:animEffect transition="out" filter="dissolve">
                                      <p:cBhvr>
                                        <p:cTn id="28" dur="500"/>
                                        <p:tgtEl>
                                          <p:spTgt spid="496"/>
                                        </p:tgtEl>
                                      </p:cBhvr>
                                    </p:animEffect>
                                    <p:set>
                                      <p:cBhvr>
                                        <p:cTn id="29" dur="1" fill="hold">
                                          <p:stCondLst>
                                            <p:cond delay="499"/>
                                          </p:stCondLst>
                                        </p:cTn>
                                        <p:tgtEl>
                                          <p:spTgt spid="4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74"/>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374"/>
                                        </p:tgtEl>
                                      </p:cBhvr>
                                    </p:cmd>
                                  </p:childTnLst>
                                </p:cTn>
                              </p:par>
                            </p:childTnLst>
                          </p:cTn>
                        </p:par>
                      </p:childTnLst>
                    </p:cTn>
                  </p:par>
                </p:childTnLst>
              </p:cTn>
              <p:nextCondLst>
                <p:cond evt="onClick" delay="0">
                  <p:tgtEl>
                    <p:spTgt spid="374"/>
                  </p:tgtEl>
                </p:cond>
              </p:nextCondLst>
            </p:seq>
            <p:video>
              <p:cMediaNode vol="0">
                <p:cTn id="35" repeatCount="indefinite" fill="hold" display="0">
                  <p:stCondLst>
                    <p:cond delay="indefinite"/>
                  </p:stCondLst>
                </p:cTn>
                <p:tgtEl>
                  <p:spTgt spid="374"/>
                </p:tgtEl>
              </p:cMediaNode>
            </p:video>
            <p:audio>
              <p:cMediaNode vol="80000">
                <p:cTn id="36" fill="hold" display="0">
                  <p:stCondLst>
                    <p:cond delay="indefinite"/>
                  </p:stCondLst>
                  <p:endCondLst>
                    <p:cond evt="onStopAudio" delay="0">
                      <p:tgtEl>
                        <p:sldTgt/>
                      </p:tgtEl>
                    </p:cond>
                  </p:endCondLst>
                </p:cTn>
                <p:tgtEl>
                  <p:spTgt spid="8"/>
                </p:tgtEl>
              </p:cMediaNode>
            </p:audio>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40000">
              <a:schemeClr val="tx2">
                <a:lumMod val="20000"/>
                <a:lumOff val="80000"/>
              </a:schemeClr>
            </a:gs>
            <a:gs pos="100000">
              <a:schemeClr val="accent2">
                <a:lumMod val="20000"/>
                <a:lumOff val="80000"/>
              </a:schemeClr>
            </a:gs>
            <a:gs pos="0">
              <a:schemeClr val="accent1">
                <a:lumMod val="20000"/>
                <a:lumOff val="80000"/>
              </a:schemeClr>
            </a:gs>
          </a:gsLst>
          <a:lin ang="5400000" scaled="1"/>
        </a:gra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8825456-61BE-8740-883C-4E745A4111DA}"/>
              </a:ext>
            </a:extLst>
          </p:cNvPr>
          <p:cNvGrpSpPr/>
          <p:nvPr/>
        </p:nvGrpSpPr>
        <p:grpSpPr>
          <a:xfrm>
            <a:off x="434799" y="575798"/>
            <a:ext cx="4665572" cy="3315298"/>
            <a:chOff x="434799" y="575798"/>
            <a:chExt cx="4665572" cy="3315298"/>
          </a:xfrm>
        </p:grpSpPr>
        <p:grpSp>
          <p:nvGrpSpPr>
            <p:cNvPr id="2" name="Group 1">
              <a:extLst>
                <a:ext uri="{FF2B5EF4-FFF2-40B4-BE49-F238E27FC236}">
                  <a16:creationId xmlns:a16="http://schemas.microsoft.com/office/drawing/2014/main" id="{C63DFCE7-7EAB-5C4C-899D-70EC88038B02}"/>
                </a:ext>
              </a:extLst>
            </p:cNvPr>
            <p:cNvGrpSpPr/>
            <p:nvPr/>
          </p:nvGrpSpPr>
          <p:grpSpPr>
            <a:xfrm>
              <a:off x="434799" y="575798"/>
              <a:ext cx="4665572" cy="2610940"/>
              <a:chOff x="434799" y="575798"/>
              <a:chExt cx="4665572" cy="2610940"/>
            </a:xfrm>
          </p:grpSpPr>
          <p:grpSp>
            <p:nvGrpSpPr>
              <p:cNvPr id="251" name="Group 250">
                <a:extLst>
                  <a:ext uri="{FF2B5EF4-FFF2-40B4-BE49-F238E27FC236}">
                    <a16:creationId xmlns:a16="http://schemas.microsoft.com/office/drawing/2014/main" id="{D3F059CA-216A-A94B-821F-F5E3B13625EC}"/>
                  </a:ext>
                </a:extLst>
              </p:cNvPr>
              <p:cNvGrpSpPr>
                <a:grpSpLocks noChangeAspect="1"/>
              </p:cNvGrpSpPr>
              <p:nvPr/>
            </p:nvGrpSpPr>
            <p:grpSpPr>
              <a:xfrm>
                <a:off x="453110" y="575798"/>
                <a:ext cx="4647261" cy="1291322"/>
                <a:chOff x="532371" y="1968780"/>
                <a:chExt cx="10745661" cy="2985868"/>
              </a:xfrm>
            </p:grpSpPr>
            <p:pic>
              <p:nvPicPr>
                <p:cNvPr id="252" name="Picture 251" descr="A close up of a logo&#10;&#10;Description automatically generated">
                  <a:extLst>
                    <a:ext uri="{FF2B5EF4-FFF2-40B4-BE49-F238E27FC236}">
                      <a16:creationId xmlns:a16="http://schemas.microsoft.com/office/drawing/2014/main" id="{D9CFDAC5-D3CC-8E48-8AE7-2B6B91999BB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8920" y="1968780"/>
                  <a:ext cx="519189" cy="1460220"/>
                </a:xfrm>
                <a:prstGeom prst="rect">
                  <a:avLst/>
                </a:prstGeom>
              </p:spPr>
            </p:pic>
            <p:pic>
              <p:nvPicPr>
                <p:cNvPr id="253" name="Picture 252" descr="A close up of a logo&#10;&#10;Description automatically generated">
                  <a:extLst>
                    <a:ext uri="{FF2B5EF4-FFF2-40B4-BE49-F238E27FC236}">
                      <a16:creationId xmlns:a16="http://schemas.microsoft.com/office/drawing/2014/main" id="{A85554A5-71B5-BE48-A603-BA5156A30B5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84658" y="1968780"/>
                  <a:ext cx="519189" cy="1460220"/>
                </a:xfrm>
                <a:prstGeom prst="rect">
                  <a:avLst/>
                </a:prstGeom>
              </p:spPr>
            </p:pic>
            <p:pic>
              <p:nvPicPr>
                <p:cNvPr id="254" name="Picture 253" descr="A close up of a logo&#10;&#10;Description automatically generated">
                  <a:extLst>
                    <a:ext uri="{FF2B5EF4-FFF2-40B4-BE49-F238E27FC236}">
                      <a16:creationId xmlns:a16="http://schemas.microsoft.com/office/drawing/2014/main" id="{1EA92B0C-3ADE-F54D-BE7C-1B79847E83F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24043" y="1968780"/>
                  <a:ext cx="519189" cy="1460220"/>
                </a:xfrm>
                <a:prstGeom prst="rect">
                  <a:avLst/>
                </a:prstGeom>
              </p:spPr>
            </p:pic>
            <p:pic>
              <p:nvPicPr>
                <p:cNvPr id="255" name="Picture 254" descr="A close up of a logo&#10;&#10;Description automatically generated">
                  <a:extLst>
                    <a:ext uri="{FF2B5EF4-FFF2-40B4-BE49-F238E27FC236}">
                      <a16:creationId xmlns:a16="http://schemas.microsoft.com/office/drawing/2014/main" id="{787A088A-B8A4-3547-83F2-BDD466FEC16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59781" y="1968780"/>
                  <a:ext cx="519189" cy="1460220"/>
                </a:xfrm>
                <a:prstGeom prst="rect">
                  <a:avLst/>
                </a:prstGeom>
              </p:spPr>
            </p:pic>
            <p:pic>
              <p:nvPicPr>
                <p:cNvPr id="256" name="Picture 255" descr="A close up of a logo&#10;&#10;Description automatically generated">
                  <a:extLst>
                    <a:ext uri="{FF2B5EF4-FFF2-40B4-BE49-F238E27FC236}">
                      <a16:creationId xmlns:a16="http://schemas.microsoft.com/office/drawing/2014/main" id="{2041DC31-0818-284B-8991-2513A53CA11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04273" y="1968780"/>
                  <a:ext cx="519189" cy="1460220"/>
                </a:xfrm>
                <a:prstGeom prst="rect">
                  <a:avLst/>
                </a:prstGeom>
              </p:spPr>
            </p:pic>
            <p:pic>
              <p:nvPicPr>
                <p:cNvPr id="257" name="Picture 256" descr="A close up of a logo&#10;&#10;Description automatically generated">
                  <a:extLst>
                    <a:ext uri="{FF2B5EF4-FFF2-40B4-BE49-F238E27FC236}">
                      <a16:creationId xmlns:a16="http://schemas.microsoft.com/office/drawing/2014/main" id="{5B752C12-CA79-ED4F-8545-A796983ACAB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40011" y="1968780"/>
                  <a:ext cx="519189" cy="1460220"/>
                </a:xfrm>
                <a:prstGeom prst="rect">
                  <a:avLst/>
                </a:prstGeom>
              </p:spPr>
            </p:pic>
            <p:pic>
              <p:nvPicPr>
                <p:cNvPr id="258" name="Picture 257" descr="A close up of a logo&#10;&#10;Description automatically generated">
                  <a:extLst>
                    <a:ext uri="{FF2B5EF4-FFF2-40B4-BE49-F238E27FC236}">
                      <a16:creationId xmlns:a16="http://schemas.microsoft.com/office/drawing/2014/main" id="{CBBFC9D5-FB6B-C442-A72F-E2FB2F54F7D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75749" y="1968780"/>
                  <a:ext cx="519189" cy="1460220"/>
                </a:xfrm>
                <a:prstGeom prst="rect">
                  <a:avLst/>
                </a:prstGeom>
              </p:spPr>
            </p:pic>
            <p:pic>
              <p:nvPicPr>
                <p:cNvPr id="259" name="Picture 258" descr="A close up of a logo&#10;&#10;Description automatically generated">
                  <a:extLst>
                    <a:ext uri="{FF2B5EF4-FFF2-40B4-BE49-F238E27FC236}">
                      <a16:creationId xmlns:a16="http://schemas.microsoft.com/office/drawing/2014/main" id="{48DDD187-7028-774A-A07B-101CA4411D5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11487" y="1968780"/>
                  <a:ext cx="519189" cy="1460220"/>
                </a:xfrm>
                <a:prstGeom prst="rect">
                  <a:avLst/>
                </a:prstGeom>
              </p:spPr>
            </p:pic>
            <p:pic>
              <p:nvPicPr>
                <p:cNvPr id="260" name="Picture 259" descr="A close up of a logo&#10;&#10;Description automatically generated">
                  <a:extLst>
                    <a:ext uri="{FF2B5EF4-FFF2-40B4-BE49-F238E27FC236}">
                      <a16:creationId xmlns:a16="http://schemas.microsoft.com/office/drawing/2014/main" id="{476C2E4B-6AC4-294C-98D8-4DACEB041C8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47944" y="1968780"/>
                  <a:ext cx="519189" cy="1460220"/>
                </a:xfrm>
                <a:prstGeom prst="rect">
                  <a:avLst/>
                </a:prstGeom>
              </p:spPr>
            </p:pic>
            <p:pic>
              <p:nvPicPr>
                <p:cNvPr id="261" name="Picture 260" descr="A close up of a logo&#10;&#10;Description automatically generated">
                  <a:extLst>
                    <a:ext uri="{FF2B5EF4-FFF2-40B4-BE49-F238E27FC236}">
                      <a16:creationId xmlns:a16="http://schemas.microsoft.com/office/drawing/2014/main" id="{E75102BF-BFE5-2849-8F8C-F661E9A6882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83682" y="1968780"/>
                  <a:ext cx="519189" cy="1460220"/>
                </a:xfrm>
                <a:prstGeom prst="rect">
                  <a:avLst/>
                </a:prstGeom>
              </p:spPr>
            </p:pic>
            <p:pic>
              <p:nvPicPr>
                <p:cNvPr id="262" name="Picture 261" descr="A close up of a logo&#10;&#10;Description automatically generated">
                  <a:extLst>
                    <a:ext uri="{FF2B5EF4-FFF2-40B4-BE49-F238E27FC236}">
                      <a16:creationId xmlns:a16="http://schemas.microsoft.com/office/drawing/2014/main" id="{0265F4A7-975B-1F4C-8CCF-C4516F035AB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24080" y="1968780"/>
                  <a:ext cx="519190" cy="1460220"/>
                </a:xfrm>
                <a:prstGeom prst="rect">
                  <a:avLst/>
                </a:prstGeom>
              </p:spPr>
            </p:pic>
            <p:pic>
              <p:nvPicPr>
                <p:cNvPr id="263" name="Picture 262" descr="A close up of a logo&#10;&#10;Description automatically generated">
                  <a:extLst>
                    <a:ext uri="{FF2B5EF4-FFF2-40B4-BE49-F238E27FC236}">
                      <a16:creationId xmlns:a16="http://schemas.microsoft.com/office/drawing/2014/main" id="{EAD3CB3C-98E4-894B-8E03-EEFB801CE27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59818" y="1968780"/>
                  <a:ext cx="519190" cy="1460220"/>
                </a:xfrm>
                <a:prstGeom prst="rect">
                  <a:avLst/>
                </a:prstGeom>
              </p:spPr>
            </p:pic>
            <p:pic>
              <p:nvPicPr>
                <p:cNvPr id="264" name="Picture 263" descr="A close up of a logo&#10;&#10;Description automatically generated">
                  <a:extLst>
                    <a:ext uri="{FF2B5EF4-FFF2-40B4-BE49-F238E27FC236}">
                      <a16:creationId xmlns:a16="http://schemas.microsoft.com/office/drawing/2014/main" id="{D1BC447B-C6A4-244D-9852-7CFBF845240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99203" y="1968780"/>
                  <a:ext cx="519190" cy="1460220"/>
                </a:xfrm>
                <a:prstGeom prst="rect">
                  <a:avLst/>
                </a:prstGeom>
              </p:spPr>
            </p:pic>
            <p:pic>
              <p:nvPicPr>
                <p:cNvPr id="265" name="Picture 264" descr="A close up of a logo&#10;&#10;Description automatically generated">
                  <a:extLst>
                    <a:ext uri="{FF2B5EF4-FFF2-40B4-BE49-F238E27FC236}">
                      <a16:creationId xmlns:a16="http://schemas.microsoft.com/office/drawing/2014/main" id="{47EE7B92-B5F8-B84A-AD8E-4042DEC4092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34941" y="1968780"/>
                  <a:ext cx="519190" cy="1460220"/>
                </a:xfrm>
                <a:prstGeom prst="rect">
                  <a:avLst/>
                </a:prstGeom>
              </p:spPr>
            </p:pic>
            <p:pic>
              <p:nvPicPr>
                <p:cNvPr id="266" name="Picture 265" descr="A close up of a logo&#10;&#10;Description automatically generated">
                  <a:extLst>
                    <a:ext uri="{FF2B5EF4-FFF2-40B4-BE49-F238E27FC236}">
                      <a16:creationId xmlns:a16="http://schemas.microsoft.com/office/drawing/2014/main" id="{F60348C9-6BBE-244C-9E76-52BE78774C9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79434" y="1968780"/>
                  <a:ext cx="519190" cy="1460220"/>
                </a:xfrm>
                <a:prstGeom prst="rect">
                  <a:avLst/>
                </a:prstGeom>
              </p:spPr>
            </p:pic>
            <p:pic>
              <p:nvPicPr>
                <p:cNvPr id="267" name="Picture 266" descr="A close up of a logo&#10;&#10;Description automatically generated">
                  <a:extLst>
                    <a:ext uri="{FF2B5EF4-FFF2-40B4-BE49-F238E27FC236}">
                      <a16:creationId xmlns:a16="http://schemas.microsoft.com/office/drawing/2014/main" id="{93833CC7-0BB3-4B4C-A3FE-158393B2482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15172" y="1968780"/>
                  <a:ext cx="519190" cy="1460220"/>
                </a:xfrm>
                <a:prstGeom prst="rect">
                  <a:avLst/>
                </a:prstGeom>
              </p:spPr>
            </p:pic>
            <p:pic>
              <p:nvPicPr>
                <p:cNvPr id="268" name="Picture 267" descr="A close up of a logo&#10;&#10;Description automatically generated">
                  <a:extLst>
                    <a:ext uri="{FF2B5EF4-FFF2-40B4-BE49-F238E27FC236}">
                      <a16:creationId xmlns:a16="http://schemas.microsoft.com/office/drawing/2014/main" id="{597DD2D6-F716-1F4E-AA71-08A96C955CE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50910" y="1968780"/>
                  <a:ext cx="519190" cy="1460220"/>
                </a:xfrm>
                <a:prstGeom prst="rect">
                  <a:avLst/>
                </a:prstGeom>
              </p:spPr>
            </p:pic>
            <p:pic>
              <p:nvPicPr>
                <p:cNvPr id="269" name="Picture 268" descr="A close up of a logo&#10;&#10;Description automatically generated">
                  <a:extLst>
                    <a:ext uri="{FF2B5EF4-FFF2-40B4-BE49-F238E27FC236}">
                      <a16:creationId xmlns:a16="http://schemas.microsoft.com/office/drawing/2014/main" id="{31B7F9F0-569A-E84D-BBC6-3C8F4E827CF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686649" y="1968780"/>
                  <a:ext cx="519190" cy="1460220"/>
                </a:xfrm>
                <a:prstGeom prst="rect">
                  <a:avLst/>
                </a:prstGeom>
              </p:spPr>
            </p:pic>
            <p:pic>
              <p:nvPicPr>
                <p:cNvPr id="270" name="Picture 269" descr="A close up of a logo&#10;&#10;Description automatically generated">
                  <a:extLst>
                    <a:ext uri="{FF2B5EF4-FFF2-40B4-BE49-F238E27FC236}">
                      <a16:creationId xmlns:a16="http://schemas.microsoft.com/office/drawing/2014/main" id="{4C5E7E38-9E64-6149-AB9F-1EA100632F3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23104" y="1968780"/>
                  <a:ext cx="519190" cy="1460220"/>
                </a:xfrm>
                <a:prstGeom prst="rect">
                  <a:avLst/>
                </a:prstGeom>
              </p:spPr>
            </p:pic>
            <p:pic>
              <p:nvPicPr>
                <p:cNvPr id="271" name="Picture 270" descr="A close up of a logo&#10;&#10;Description automatically generated">
                  <a:extLst>
                    <a:ext uri="{FF2B5EF4-FFF2-40B4-BE49-F238E27FC236}">
                      <a16:creationId xmlns:a16="http://schemas.microsoft.com/office/drawing/2014/main" id="{E53F23A6-B0AB-934B-9A67-D7E47AF02AD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758842" y="1968780"/>
                  <a:ext cx="519190" cy="1460220"/>
                </a:xfrm>
                <a:prstGeom prst="rect">
                  <a:avLst/>
                </a:prstGeom>
              </p:spPr>
            </p:pic>
            <p:pic>
              <p:nvPicPr>
                <p:cNvPr id="272" name="Picture 271" descr="A close up of a logo&#10;&#10;Description automatically generated">
                  <a:extLst>
                    <a:ext uri="{FF2B5EF4-FFF2-40B4-BE49-F238E27FC236}">
                      <a16:creationId xmlns:a16="http://schemas.microsoft.com/office/drawing/2014/main" id="{2D1C63E8-8B35-0145-9890-CB9C67AB73F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2371" y="3494428"/>
                  <a:ext cx="519190" cy="1460220"/>
                </a:xfrm>
                <a:prstGeom prst="rect">
                  <a:avLst/>
                </a:prstGeom>
              </p:spPr>
            </p:pic>
            <p:pic>
              <p:nvPicPr>
                <p:cNvPr id="273" name="Picture 272" descr="A close up of a logo&#10;&#10;Description automatically generated">
                  <a:extLst>
                    <a:ext uri="{FF2B5EF4-FFF2-40B4-BE49-F238E27FC236}">
                      <a16:creationId xmlns:a16="http://schemas.microsoft.com/office/drawing/2014/main" id="{FF046D69-B2D8-354A-8333-C0A2413FDC8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68109" y="3494428"/>
                  <a:ext cx="519190" cy="1460220"/>
                </a:xfrm>
                <a:prstGeom prst="rect">
                  <a:avLst/>
                </a:prstGeom>
              </p:spPr>
            </p:pic>
            <p:pic>
              <p:nvPicPr>
                <p:cNvPr id="274" name="Picture 273" descr="A close up of a logo&#10;&#10;Description automatically generated">
                  <a:extLst>
                    <a:ext uri="{FF2B5EF4-FFF2-40B4-BE49-F238E27FC236}">
                      <a16:creationId xmlns:a16="http://schemas.microsoft.com/office/drawing/2014/main" id="{0216A0D4-E5AC-1B41-BF5F-8B74BBC0E9E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07494" y="3494428"/>
                  <a:ext cx="519190" cy="1460220"/>
                </a:xfrm>
                <a:prstGeom prst="rect">
                  <a:avLst/>
                </a:prstGeom>
              </p:spPr>
            </p:pic>
            <p:pic>
              <p:nvPicPr>
                <p:cNvPr id="275" name="Picture 274" descr="A close up of a logo&#10;&#10;Description automatically generated">
                  <a:extLst>
                    <a:ext uri="{FF2B5EF4-FFF2-40B4-BE49-F238E27FC236}">
                      <a16:creationId xmlns:a16="http://schemas.microsoft.com/office/drawing/2014/main" id="{20FBF885-FBDF-BA45-8E3C-76FD5614935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43232" y="3494428"/>
                  <a:ext cx="519190" cy="1460220"/>
                </a:xfrm>
                <a:prstGeom prst="rect">
                  <a:avLst/>
                </a:prstGeom>
              </p:spPr>
            </p:pic>
            <p:pic>
              <p:nvPicPr>
                <p:cNvPr id="276" name="Picture 275" descr="A close up of a logo&#10;&#10;Description automatically generated">
                  <a:extLst>
                    <a:ext uri="{FF2B5EF4-FFF2-40B4-BE49-F238E27FC236}">
                      <a16:creationId xmlns:a16="http://schemas.microsoft.com/office/drawing/2014/main" id="{5D890778-0DA2-ED4C-B592-39793BA73AC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87725" y="3494428"/>
                  <a:ext cx="519190" cy="1460220"/>
                </a:xfrm>
                <a:prstGeom prst="rect">
                  <a:avLst/>
                </a:prstGeom>
              </p:spPr>
            </p:pic>
            <p:pic>
              <p:nvPicPr>
                <p:cNvPr id="277" name="Picture 276" descr="A close up of a logo&#10;&#10;Description automatically generated">
                  <a:extLst>
                    <a:ext uri="{FF2B5EF4-FFF2-40B4-BE49-F238E27FC236}">
                      <a16:creationId xmlns:a16="http://schemas.microsoft.com/office/drawing/2014/main" id="{993312FD-D89D-5049-AAC7-BD12823E79B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23461" y="3494428"/>
                  <a:ext cx="519190" cy="1460220"/>
                </a:xfrm>
                <a:prstGeom prst="rect">
                  <a:avLst/>
                </a:prstGeom>
              </p:spPr>
            </p:pic>
            <p:pic>
              <p:nvPicPr>
                <p:cNvPr id="278" name="Picture 277" descr="A close up of a logo&#10;&#10;Description automatically generated">
                  <a:extLst>
                    <a:ext uri="{FF2B5EF4-FFF2-40B4-BE49-F238E27FC236}">
                      <a16:creationId xmlns:a16="http://schemas.microsoft.com/office/drawing/2014/main" id="{BBEA0FB8-A11A-0848-8800-8F490502F2A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59199" y="3494428"/>
                  <a:ext cx="519190" cy="1460220"/>
                </a:xfrm>
                <a:prstGeom prst="rect">
                  <a:avLst/>
                </a:prstGeom>
              </p:spPr>
            </p:pic>
            <p:pic>
              <p:nvPicPr>
                <p:cNvPr id="279" name="Picture 278" descr="A close up of a logo&#10;&#10;Description automatically generated">
                  <a:extLst>
                    <a:ext uri="{FF2B5EF4-FFF2-40B4-BE49-F238E27FC236}">
                      <a16:creationId xmlns:a16="http://schemas.microsoft.com/office/drawing/2014/main" id="{2C5289E5-6A8A-4345-869C-917D945B7B6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94938" y="3494428"/>
                  <a:ext cx="519190" cy="1460220"/>
                </a:xfrm>
                <a:prstGeom prst="rect">
                  <a:avLst/>
                </a:prstGeom>
              </p:spPr>
            </p:pic>
            <p:pic>
              <p:nvPicPr>
                <p:cNvPr id="280" name="Picture 279" descr="A close up of a logo&#10;&#10;Description automatically generated">
                  <a:extLst>
                    <a:ext uri="{FF2B5EF4-FFF2-40B4-BE49-F238E27FC236}">
                      <a16:creationId xmlns:a16="http://schemas.microsoft.com/office/drawing/2014/main" id="{243EDFC3-4212-4249-BD9B-A0A206B739C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31395" y="3494428"/>
                  <a:ext cx="519190" cy="1460220"/>
                </a:xfrm>
                <a:prstGeom prst="rect">
                  <a:avLst/>
                </a:prstGeom>
              </p:spPr>
            </p:pic>
            <p:pic>
              <p:nvPicPr>
                <p:cNvPr id="281" name="Picture 280" descr="A close up of a logo&#10;&#10;Description automatically generated">
                  <a:extLst>
                    <a:ext uri="{FF2B5EF4-FFF2-40B4-BE49-F238E27FC236}">
                      <a16:creationId xmlns:a16="http://schemas.microsoft.com/office/drawing/2014/main" id="{8332C95D-DD73-3D44-B6FC-36E67840F9B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67133" y="3494428"/>
                  <a:ext cx="519190" cy="1460220"/>
                </a:xfrm>
                <a:prstGeom prst="rect">
                  <a:avLst/>
                </a:prstGeom>
              </p:spPr>
            </p:pic>
            <p:pic>
              <p:nvPicPr>
                <p:cNvPr id="282" name="Picture 281" descr="A close up of a logo&#10;&#10;Description automatically generated">
                  <a:extLst>
                    <a:ext uri="{FF2B5EF4-FFF2-40B4-BE49-F238E27FC236}">
                      <a16:creationId xmlns:a16="http://schemas.microsoft.com/office/drawing/2014/main" id="{6CD15BC8-7910-3948-B9BA-6E244085908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07531" y="3494428"/>
                  <a:ext cx="519190" cy="1460220"/>
                </a:xfrm>
                <a:prstGeom prst="rect">
                  <a:avLst/>
                </a:prstGeom>
              </p:spPr>
            </p:pic>
            <p:pic>
              <p:nvPicPr>
                <p:cNvPr id="283" name="Picture 282" descr="A close up of a logo&#10;&#10;Description automatically generated">
                  <a:extLst>
                    <a:ext uri="{FF2B5EF4-FFF2-40B4-BE49-F238E27FC236}">
                      <a16:creationId xmlns:a16="http://schemas.microsoft.com/office/drawing/2014/main" id="{BB5546A8-7270-A341-AAA7-C61994381D1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43269" y="3494428"/>
                  <a:ext cx="519190" cy="1460220"/>
                </a:xfrm>
                <a:prstGeom prst="rect">
                  <a:avLst/>
                </a:prstGeom>
              </p:spPr>
            </p:pic>
            <p:pic>
              <p:nvPicPr>
                <p:cNvPr id="284" name="Picture 283" descr="A close up of a logo&#10;&#10;Description automatically generated">
                  <a:extLst>
                    <a:ext uri="{FF2B5EF4-FFF2-40B4-BE49-F238E27FC236}">
                      <a16:creationId xmlns:a16="http://schemas.microsoft.com/office/drawing/2014/main" id="{95EFD847-427E-F642-A186-58E577B4B97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82654" y="3494428"/>
                  <a:ext cx="519190" cy="1460220"/>
                </a:xfrm>
                <a:prstGeom prst="rect">
                  <a:avLst/>
                </a:prstGeom>
              </p:spPr>
            </p:pic>
            <p:pic>
              <p:nvPicPr>
                <p:cNvPr id="285" name="Picture 284" descr="A close up of a logo&#10;&#10;Description automatically generated">
                  <a:extLst>
                    <a:ext uri="{FF2B5EF4-FFF2-40B4-BE49-F238E27FC236}">
                      <a16:creationId xmlns:a16="http://schemas.microsoft.com/office/drawing/2014/main" id="{63D6EC23-0C45-FD48-BECD-59CCCDB2241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18392" y="3494428"/>
                  <a:ext cx="519190" cy="1460220"/>
                </a:xfrm>
                <a:prstGeom prst="rect">
                  <a:avLst/>
                </a:prstGeom>
              </p:spPr>
            </p:pic>
            <p:pic>
              <p:nvPicPr>
                <p:cNvPr id="286" name="Picture 285" descr="A close up of a logo&#10;&#10;Description automatically generated">
                  <a:extLst>
                    <a:ext uri="{FF2B5EF4-FFF2-40B4-BE49-F238E27FC236}">
                      <a16:creationId xmlns:a16="http://schemas.microsoft.com/office/drawing/2014/main" id="{922B8A25-CB41-F942-87A6-323290E5749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62885" y="3494428"/>
                  <a:ext cx="519190" cy="1460220"/>
                </a:xfrm>
                <a:prstGeom prst="rect">
                  <a:avLst/>
                </a:prstGeom>
              </p:spPr>
            </p:pic>
            <p:pic>
              <p:nvPicPr>
                <p:cNvPr id="287" name="Picture 286" descr="A close up of a logo&#10;&#10;Description automatically generated">
                  <a:extLst>
                    <a:ext uri="{FF2B5EF4-FFF2-40B4-BE49-F238E27FC236}">
                      <a16:creationId xmlns:a16="http://schemas.microsoft.com/office/drawing/2014/main" id="{32A0B4A9-619E-1245-87F3-17A15EFEAD2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98623" y="3494428"/>
                  <a:ext cx="519190" cy="1460220"/>
                </a:xfrm>
                <a:prstGeom prst="rect">
                  <a:avLst/>
                </a:prstGeom>
              </p:spPr>
            </p:pic>
            <p:pic>
              <p:nvPicPr>
                <p:cNvPr id="288" name="Picture 287" descr="A close up of a logo&#10;&#10;Description automatically generated">
                  <a:extLst>
                    <a:ext uri="{FF2B5EF4-FFF2-40B4-BE49-F238E27FC236}">
                      <a16:creationId xmlns:a16="http://schemas.microsoft.com/office/drawing/2014/main" id="{9897B8BC-90AB-AF42-B49B-116ED27FD35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34362" y="3494428"/>
                  <a:ext cx="519190" cy="1460220"/>
                </a:xfrm>
                <a:prstGeom prst="rect">
                  <a:avLst/>
                </a:prstGeom>
              </p:spPr>
            </p:pic>
            <p:pic>
              <p:nvPicPr>
                <p:cNvPr id="289" name="Picture 288" descr="A close up of a logo&#10;&#10;Description automatically generated">
                  <a:extLst>
                    <a:ext uri="{FF2B5EF4-FFF2-40B4-BE49-F238E27FC236}">
                      <a16:creationId xmlns:a16="http://schemas.microsoft.com/office/drawing/2014/main" id="{5A804487-206E-DE46-B1E4-2CA29A02D61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670098" y="3494428"/>
                  <a:ext cx="519190" cy="1460220"/>
                </a:xfrm>
                <a:prstGeom prst="rect">
                  <a:avLst/>
                </a:prstGeom>
              </p:spPr>
            </p:pic>
            <p:pic>
              <p:nvPicPr>
                <p:cNvPr id="290" name="Picture 289" descr="A close up of a logo&#10;&#10;Description automatically generated">
                  <a:extLst>
                    <a:ext uri="{FF2B5EF4-FFF2-40B4-BE49-F238E27FC236}">
                      <a16:creationId xmlns:a16="http://schemas.microsoft.com/office/drawing/2014/main" id="{F7E2D83E-AE6E-9F42-83EE-6F8ADB09D76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06555" y="3494428"/>
                  <a:ext cx="519190" cy="1460220"/>
                </a:xfrm>
                <a:prstGeom prst="rect">
                  <a:avLst/>
                </a:prstGeom>
              </p:spPr>
            </p:pic>
            <p:pic>
              <p:nvPicPr>
                <p:cNvPr id="291" name="Picture 290" descr="A close up of a logo&#10;&#10;Description automatically generated">
                  <a:extLst>
                    <a:ext uri="{FF2B5EF4-FFF2-40B4-BE49-F238E27FC236}">
                      <a16:creationId xmlns:a16="http://schemas.microsoft.com/office/drawing/2014/main" id="{72434CCF-FD84-6144-A03B-8AA60DB1946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742293" y="3494428"/>
                  <a:ext cx="519190" cy="1460220"/>
                </a:xfrm>
                <a:prstGeom prst="rect">
                  <a:avLst/>
                </a:prstGeom>
              </p:spPr>
            </p:pic>
          </p:grpSp>
          <p:grpSp>
            <p:nvGrpSpPr>
              <p:cNvPr id="292" name="Group 291">
                <a:extLst>
                  <a:ext uri="{FF2B5EF4-FFF2-40B4-BE49-F238E27FC236}">
                    <a16:creationId xmlns:a16="http://schemas.microsoft.com/office/drawing/2014/main" id="{C2AD755B-ED06-AC4C-B699-A9DFD7CFB942}"/>
                  </a:ext>
                </a:extLst>
              </p:cNvPr>
              <p:cNvGrpSpPr>
                <a:grpSpLocks noChangeAspect="1"/>
              </p:cNvGrpSpPr>
              <p:nvPr/>
            </p:nvGrpSpPr>
            <p:grpSpPr>
              <a:xfrm>
                <a:off x="434799" y="1895416"/>
                <a:ext cx="4647261" cy="1291322"/>
                <a:chOff x="532371" y="1968780"/>
                <a:chExt cx="10745661" cy="2985868"/>
              </a:xfrm>
            </p:grpSpPr>
            <p:pic>
              <p:nvPicPr>
                <p:cNvPr id="293" name="Picture 292" descr="A close up of a logo&#10;&#10;Description automatically generated">
                  <a:extLst>
                    <a:ext uri="{FF2B5EF4-FFF2-40B4-BE49-F238E27FC236}">
                      <a16:creationId xmlns:a16="http://schemas.microsoft.com/office/drawing/2014/main" id="{5DF3EB7A-2154-5041-A29D-34FBE6E7600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8920" y="1968780"/>
                  <a:ext cx="519189" cy="1460220"/>
                </a:xfrm>
                <a:prstGeom prst="rect">
                  <a:avLst/>
                </a:prstGeom>
              </p:spPr>
            </p:pic>
            <p:pic>
              <p:nvPicPr>
                <p:cNvPr id="294" name="Picture 293" descr="A close up of a logo&#10;&#10;Description automatically generated">
                  <a:extLst>
                    <a:ext uri="{FF2B5EF4-FFF2-40B4-BE49-F238E27FC236}">
                      <a16:creationId xmlns:a16="http://schemas.microsoft.com/office/drawing/2014/main" id="{D4997325-5FC6-4B47-B589-F6C64AEC4E1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84658" y="1968780"/>
                  <a:ext cx="519189" cy="1460220"/>
                </a:xfrm>
                <a:prstGeom prst="rect">
                  <a:avLst/>
                </a:prstGeom>
              </p:spPr>
            </p:pic>
            <p:pic>
              <p:nvPicPr>
                <p:cNvPr id="295" name="Picture 294" descr="A close up of a logo&#10;&#10;Description automatically generated">
                  <a:extLst>
                    <a:ext uri="{FF2B5EF4-FFF2-40B4-BE49-F238E27FC236}">
                      <a16:creationId xmlns:a16="http://schemas.microsoft.com/office/drawing/2014/main" id="{51D458E7-CD5C-394B-AFCF-51E98E29DC1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24043" y="1968780"/>
                  <a:ext cx="519189" cy="1460220"/>
                </a:xfrm>
                <a:prstGeom prst="rect">
                  <a:avLst/>
                </a:prstGeom>
              </p:spPr>
            </p:pic>
            <p:pic>
              <p:nvPicPr>
                <p:cNvPr id="296" name="Picture 295" descr="A close up of a logo&#10;&#10;Description automatically generated">
                  <a:extLst>
                    <a:ext uri="{FF2B5EF4-FFF2-40B4-BE49-F238E27FC236}">
                      <a16:creationId xmlns:a16="http://schemas.microsoft.com/office/drawing/2014/main" id="{C6A4794D-93B1-1D45-B368-89268BB3A1B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59781" y="1968780"/>
                  <a:ext cx="519189" cy="1460220"/>
                </a:xfrm>
                <a:prstGeom prst="rect">
                  <a:avLst/>
                </a:prstGeom>
              </p:spPr>
            </p:pic>
            <p:pic>
              <p:nvPicPr>
                <p:cNvPr id="297" name="Picture 296" descr="A close up of a logo&#10;&#10;Description automatically generated">
                  <a:extLst>
                    <a:ext uri="{FF2B5EF4-FFF2-40B4-BE49-F238E27FC236}">
                      <a16:creationId xmlns:a16="http://schemas.microsoft.com/office/drawing/2014/main" id="{9F7D057E-9231-DC4A-A15A-4C72D51C6BA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04273" y="1968780"/>
                  <a:ext cx="519189" cy="1460220"/>
                </a:xfrm>
                <a:prstGeom prst="rect">
                  <a:avLst/>
                </a:prstGeom>
              </p:spPr>
            </p:pic>
            <p:pic>
              <p:nvPicPr>
                <p:cNvPr id="298" name="Picture 297" descr="A close up of a logo&#10;&#10;Description automatically generated">
                  <a:extLst>
                    <a:ext uri="{FF2B5EF4-FFF2-40B4-BE49-F238E27FC236}">
                      <a16:creationId xmlns:a16="http://schemas.microsoft.com/office/drawing/2014/main" id="{E938A083-AE03-6C44-ADF3-8B732ED2721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40011" y="1968780"/>
                  <a:ext cx="519189" cy="1460220"/>
                </a:xfrm>
                <a:prstGeom prst="rect">
                  <a:avLst/>
                </a:prstGeom>
              </p:spPr>
            </p:pic>
            <p:pic>
              <p:nvPicPr>
                <p:cNvPr id="299" name="Picture 298" descr="A close up of a logo&#10;&#10;Description automatically generated">
                  <a:extLst>
                    <a:ext uri="{FF2B5EF4-FFF2-40B4-BE49-F238E27FC236}">
                      <a16:creationId xmlns:a16="http://schemas.microsoft.com/office/drawing/2014/main" id="{7D59C67F-D407-C145-9D03-CDEB27DD5BD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75749" y="1968780"/>
                  <a:ext cx="519189" cy="1460220"/>
                </a:xfrm>
                <a:prstGeom prst="rect">
                  <a:avLst/>
                </a:prstGeom>
              </p:spPr>
            </p:pic>
            <p:pic>
              <p:nvPicPr>
                <p:cNvPr id="300" name="Picture 299" descr="A close up of a logo&#10;&#10;Description automatically generated">
                  <a:extLst>
                    <a:ext uri="{FF2B5EF4-FFF2-40B4-BE49-F238E27FC236}">
                      <a16:creationId xmlns:a16="http://schemas.microsoft.com/office/drawing/2014/main" id="{C6CA3ACD-0EA6-EC43-BAE3-1BCAD11FA71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11487" y="1968780"/>
                  <a:ext cx="519189" cy="1460220"/>
                </a:xfrm>
                <a:prstGeom prst="rect">
                  <a:avLst/>
                </a:prstGeom>
              </p:spPr>
            </p:pic>
            <p:pic>
              <p:nvPicPr>
                <p:cNvPr id="301" name="Picture 300" descr="A close up of a logo&#10;&#10;Description automatically generated">
                  <a:extLst>
                    <a:ext uri="{FF2B5EF4-FFF2-40B4-BE49-F238E27FC236}">
                      <a16:creationId xmlns:a16="http://schemas.microsoft.com/office/drawing/2014/main" id="{E9D70443-785B-5649-8C9B-7079487D9FB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47944" y="1968780"/>
                  <a:ext cx="519189" cy="1460220"/>
                </a:xfrm>
                <a:prstGeom prst="rect">
                  <a:avLst/>
                </a:prstGeom>
              </p:spPr>
            </p:pic>
            <p:pic>
              <p:nvPicPr>
                <p:cNvPr id="302" name="Picture 301" descr="A close up of a logo&#10;&#10;Description automatically generated">
                  <a:extLst>
                    <a:ext uri="{FF2B5EF4-FFF2-40B4-BE49-F238E27FC236}">
                      <a16:creationId xmlns:a16="http://schemas.microsoft.com/office/drawing/2014/main" id="{FDB860BD-68C4-BD45-9F17-E9060DDC9CD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83682" y="1968780"/>
                  <a:ext cx="519189" cy="1460220"/>
                </a:xfrm>
                <a:prstGeom prst="rect">
                  <a:avLst/>
                </a:prstGeom>
              </p:spPr>
            </p:pic>
            <p:pic>
              <p:nvPicPr>
                <p:cNvPr id="303" name="Picture 302" descr="A close up of a logo&#10;&#10;Description automatically generated">
                  <a:extLst>
                    <a:ext uri="{FF2B5EF4-FFF2-40B4-BE49-F238E27FC236}">
                      <a16:creationId xmlns:a16="http://schemas.microsoft.com/office/drawing/2014/main" id="{DE0C9E5D-90DE-5A4E-83B2-35E91C594D4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24080" y="1968780"/>
                  <a:ext cx="519190" cy="1460220"/>
                </a:xfrm>
                <a:prstGeom prst="rect">
                  <a:avLst/>
                </a:prstGeom>
              </p:spPr>
            </p:pic>
            <p:pic>
              <p:nvPicPr>
                <p:cNvPr id="304" name="Picture 303" descr="A close up of a logo&#10;&#10;Description automatically generated">
                  <a:extLst>
                    <a:ext uri="{FF2B5EF4-FFF2-40B4-BE49-F238E27FC236}">
                      <a16:creationId xmlns:a16="http://schemas.microsoft.com/office/drawing/2014/main" id="{CE7903D4-A77C-9846-9325-67D3DB8331A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59818" y="1968780"/>
                  <a:ext cx="519190" cy="1460220"/>
                </a:xfrm>
                <a:prstGeom prst="rect">
                  <a:avLst/>
                </a:prstGeom>
              </p:spPr>
            </p:pic>
            <p:pic>
              <p:nvPicPr>
                <p:cNvPr id="345" name="Picture 344" descr="A close up of a logo&#10;&#10;Description automatically generated">
                  <a:extLst>
                    <a:ext uri="{FF2B5EF4-FFF2-40B4-BE49-F238E27FC236}">
                      <a16:creationId xmlns:a16="http://schemas.microsoft.com/office/drawing/2014/main" id="{3BCDE705-20FA-AF48-B0F6-B61F01326E5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99203" y="1968780"/>
                  <a:ext cx="519190" cy="1460220"/>
                </a:xfrm>
                <a:prstGeom prst="rect">
                  <a:avLst/>
                </a:prstGeom>
              </p:spPr>
            </p:pic>
            <p:pic>
              <p:nvPicPr>
                <p:cNvPr id="346" name="Picture 345" descr="A close up of a logo&#10;&#10;Description automatically generated">
                  <a:extLst>
                    <a:ext uri="{FF2B5EF4-FFF2-40B4-BE49-F238E27FC236}">
                      <a16:creationId xmlns:a16="http://schemas.microsoft.com/office/drawing/2014/main" id="{D64A2D1C-2D9A-6D40-80D8-101D0BD6BCB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34941" y="1968780"/>
                  <a:ext cx="519190" cy="1460220"/>
                </a:xfrm>
                <a:prstGeom prst="rect">
                  <a:avLst/>
                </a:prstGeom>
              </p:spPr>
            </p:pic>
            <p:pic>
              <p:nvPicPr>
                <p:cNvPr id="347" name="Picture 346" descr="A close up of a logo&#10;&#10;Description automatically generated">
                  <a:extLst>
                    <a:ext uri="{FF2B5EF4-FFF2-40B4-BE49-F238E27FC236}">
                      <a16:creationId xmlns:a16="http://schemas.microsoft.com/office/drawing/2014/main" id="{432FBF73-53B8-4848-B222-5CEE198EABA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79434" y="1968780"/>
                  <a:ext cx="519190" cy="1460220"/>
                </a:xfrm>
                <a:prstGeom prst="rect">
                  <a:avLst/>
                </a:prstGeom>
              </p:spPr>
            </p:pic>
            <p:pic>
              <p:nvPicPr>
                <p:cNvPr id="348" name="Picture 347" descr="A close up of a logo&#10;&#10;Description automatically generated">
                  <a:extLst>
                    <a:ext uri="{FF2B5EF4-FFF2-40B4-BE49-F238E27FC236}">
                      <a16:creationId xmlns:a16="http://schemas.microsoft.com/office/drawing/2014/main" id="{6C609049-5BC5-B94E-8855-040410AC281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15172" y="1968780"/>
                  <a:ext cx="519190" cy="1460220"/>
                </a:xfrm>
                <a:prstGeom prst="rect">
                  <a:avLst/>
                </a:prstGeom>
              </p:spPr>
            </p:pic>
            <p:pic>
              <p:nvPicPr>
                <p:cNvPr id="349" name="Picture 348" descr="A close up of a logo&#10;&#10;Description automatically generated">
                  <a:extLst>
                    <a:ext uri="{FF2B5EF4-FFF2-40B4-BE49-F238E27FC236}">
                      <a16:creationId xmlns:a16="http://schemas.microsoft.com/office/drawing/2014/main" id="{1069DA70-3A88-D44E-B35A-B6F4082CC1F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50910" y="1968780"/>
                  <a:ext cx="519190" cy="1460220"/>
                </a:xfrm>
                <a:prstGeom prst="rect">
                  <a:avLst/>
                </a:prstGeom>
              </p:spPr>
            </p:pic>
            <p:pic>
              <p:nvPicPr>
                <p:cNvPr id="350" name="Picture 349" descr="A close up of a logo&#10;&#10;Description automatically generated">
                  <a:extLst>
                    <a:ext uri="{FF2B5EF4-FFF2-40B4-BE49-F238E27FC236}">
                      <a16:creationId xmlns:a16="http://schemas.microsoft.com/office/drawing/2014/main" id="{8E627D18-D6AF-E84C-9DFE-7A8B366D93E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686649" y="1968780"/>
                  <a:ext cx="519190" cy="1460220"/>
                </a:xfrm>
                <a:prstGeom prst="rect">
                  <a:avLst/>
                </a:prstGeom>
              </p:spPr>
            </p:pic>
            <p:pic>
              <p:nvPicPr>
                <p:cNvPr id="351" name="Picture 350" descr="A close up of a logo&#10;&#10;Description automatically generated">
                  <a:extLst>
                    <a:ext uri="{FF2B5EF4-FFF2-40B4-BE49-F238E27FC236}">
                      <a16:creationId xmlns:a16="http://schemas.microsoft.com/office/drawing/2014/main" id="{8A128966-08B6-214E-914B-2021B5D9704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23104" y="1968780"/>
                  <a:ext cx="519190" cy="1460220"/>
                </a:xfrm>
                <a:prstGeom prst="rect">
                  <a:avLst/>
                </a:prstGeom>
              </p:spPr>
            </p:pic>
            <p:pic>
              <p:nvPicPr>
                <p:cNvPr id="352" name="Picture 351" descr="A close up of a logo&#10;&#10;Description automatically generated">
                  <a:extLst>
                    <a:ext uri="{FF2B5EF4-FFF2-40B4-BE49-F238E27FC236}">
                      <a16:creationId xmlns:a16="http://schemas.microsoft.com/office/drawing/2014/main" id="{3FDE2A55-C8A2-644B-BF90-2B8C38E5FE1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758842" y="1968780"/>
                  <a:ext cx="519190" cy="1460220"/>
                </a:xfrm>
                <a:prstGeom prst="rect">
                  <a:avLst/>
                </a:prstGeom>
              </p:spPr>
            </p:pic>
            <p:pic>
              <p:nvPicPr>
                <p:cNvPr id="353" name="Picture 352" descr="A close up of a logo&#10;&#10;Description automatically generated">
                  <a:extLst>
                    <a:ext uri="{FF2B5EF4-FFF2-40B4-BE49-F238E27FC236}">
                      <a16:creationId xmlns:a16="http://schemas.microsoft.com/office/drawing/2014/main" id="{91E6D7AA-16CB-6A43-A8CB-264FB33F047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2371" y="3494428"/>
                  <a:ext cx="519190" cy="1460220"/>
                </a:xfrm>
                <a:prstGeom prst="rect">
                  <a:avLst/>
                </a:prstGeom>
              </p:spPr>
            </p:pic>
            <p:pic>
              <p:nvPicPr>
                <p:cNvPr id="354" name="Picture 353" descr="A close up of a logo&#10;&#10;Description automatically generated">
                  <a:extLst>
                    <a:ext uri="{FF2B5EF4-FFF2-40B4-BE49-F238E27FC236}">
                      <a16:creationId xmlns:a16="http://schemas.microsoft.com/office/drawing/2014/main" id="{921D68A9-5084-6845-B3F2-86BAD9D666D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68109" y="3494428"/>
                  <a:ext cx="519190" cy="1460220"/>
                </a:xfrm>
                <a:prstGeom prst="rect">
                  <a:avLst/>
                </a:prstGeom>
              </p:spPr>
            </p:pic>
            <p:pic>
              <p:nvPicPr>
                <p:cNvPr id="355" name="Picture 354" descr="A close up of a logo&#10;&#10;Description automatically generated">
                  <a:extLst>
                    <a:ext uri="{FF2B5EF4-FFF2-40B4-BE49-F238E27FC236}">
                      <a16:creationId xmlns:a16="http://schemas.microsoft.com/office/drawing/2014/main" id="{FCB2E5D0-BA7B-9C4F-8A02-3D114ABD2C1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07494" y="3494428"/>
                  <a:ext cx="519190" cy="1460220"/>
                </a:xfrm>
                <a:prstGeom prst="rect">
                  <a:avLst/>
                </a:prstGeom>
              </p:spPr>
            </p:pic>
            <p:pic>
              <p:nvPicPr>
                <p:cNvPr id="356" name="Picture 355" descr="A close up of a logo&#10;&#10;Description automatically generated">
                  <a:extLst>
                    <a:ext uri="{FF2B5EF4-FFF2-40B4-BE49-F238E27FC236}">
                      <a16:creationId xmlns:a16="http://schemas.microsoft.com/office/drawing/2014/main" id="{0CAAD7E2-D11F-E643-8EF4-E6034A94A9E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43232" y="3494428"/>
                  <a:ext cx="519190" cy="1460220"/>
                </a:xfrm>
                <a:prstGeom prst="rect">
                  <a:avLst/>
                </a:prstGeom>
              </p:spPr>
            </p:pic>
            <p:pic>
              <p:nvPicPr>
                <p:cNvPr id="357" name="Picture 356" descr="A close up of a logo&#10;&#10;Description automatically generated">
                  <a:extLst>
                    <a:ext uri="{FF2B5EF4-FFF2-40B4-BE49-F238E27FC236}">
                      <a16:creationId xmlns:a16="http://schemas.microsoft.com/office/drawing/2014/main" id="{05129A87-53A8-B24F-BBD6-31DAEAE004F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87725" y="3494428"/>
                  <a:ext cx="519190" cy="1460220"/>
                </a:xfrm>
                <a:prstGeom prst="rect">
                  <a:avLst/>
                </a:prstGeom>
              </p:spPr>
            </p:pic>
            <p:pic>
              <p:nvPicPr>
                <p:cNvPr id="358" name="Picture 357" descr="A close up of a logo&#10;&#10;Description automatically generated">
                  <a:extLst>
                    <a:ext uri="{FF2B5EF4-FFF2-40B4-BE49-F238E27FC236}">
                      <a16:creationId xmlns:a16="http://schemas.microsoft.com/office/drawing/2014/main" id="{B3FBC811-3C96-6242-981E-7B644DBC82B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23461" y="3494428"/>
                  <a:ext cx="519190" cy="1460220"/>
                </a:xfrm>
                <a:prstGeom prst="rect">
                  <a:avLst/>
                </a:prstGeom>
              </p:spPr>
            </p:pic>
            <p:pic>
              <p:nvPicPr>
                <p:cNvPr id="359" name="Picture 358" descr="A close up of a logo&#10;&#10;Description automatically generated">
                  <a:extLst>
                    <a:ext uri="{FF2B5EF4-FFF2-40B4-BE49-F238E27FC236}">
                      <a16:creationId xmlns:a16="http://schemas.microsoft.com/office/drawing/2014/main" id="{6D9A2901-7152-4E4F-8402-08DA9736C4D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59199" y="3494428"/>
                  <a:ext cx="519190" cy="1460220"/>
                </a:xfrm>
                <a:prstGeom prst="rect">
                  <a:avLst/>
                </a:prstGeom>
              </p:spPr>
            </p:pic>
            <p:pic>
              <p:nvPicPr>
                <p:cNvPr id="360" name="Picture 359" descr="A close up of a logo&#10;&#10;Description automatically generated">
                  <a:extLst>
                    <a:ext uri="{FF2B5EF4-FFF2-40B4-BE49-F238E27FC236}">
                      <a16:creationId xmlns:a16="http://schemas.microsoft.com/office/drawing/2014/main" id="{FFCA6672-3EA5-0C4A-9322-6F4B80E4FF7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94938" y="3494428"/>
                  <a:ext cx="519190" cy="1460220"/>
                </a:xfrm>
                <a:prstGeom prst="rect">
                  <a:avLst/>
                </a:prstGeom>
              </p:spPr>
            </p:pic>
            <p:pic>
              <p:nvPicPr>
                <p:cNvPr id="361" name="Picture 360" descr="A close up of a logo&#10;&#10;Description automatically generated">
                  <a:extLst>
                    <a:ext uri="{FF2B5EF4-FFF2-40B4-BE49-F238E27FC236}">
                      <a16:creationId xmlns:a16="http://schemas.microsoft.com/office/drawing/2014/main" id="{D41EFE0F-E3D0-2646-9656-851D39E1C8E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31395" y="3494428"/>
                  <a:ext cx="519190" cy="1460220"/>
                </a:xfrm>
                <a:prstGeom prst="rect">
                  <a:avLst/>
                </a:prstGeom>
              </p:spPr>
            </p:pic>
            <p:pic>
              <p:nvPicPr>
                <p:cNvPr id="362" name="Picture 361" descr="A close up of a logo&#10;&#10;Description automatically generated">
                  <a:extLst>
                    <a:ext uri="{FF2B5EF4-FFF2-40B4-BE49-F238E27FC236}">
                      <a16:creationId xmlns:a16="http://schemas.microsoft.com/office/drawing/2014/main" id="{3F5964FB-D71E-2D48-BBEF-9F193EFA3FC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67133" y="3494428"/>
                  <a:ext cx="519190" cy="1460220"/>
                </a:xfrm>
                <a:prstGeom prst="rect">
                  <a:avLst/>
                </a:prstGeom>
              </p:spPr>
            </p:pic>
            <p:pic>
              <p:nvPicPr>
                <p:cNvPr id="363" name="Picture 362" descr="A close up of a logo&#10;&#10;Description automatically generated">
                  <a:extLst>
                    <a:ext uri="{FF2B5EF4-FFF2-40B4-BE49-F238E27FC236}">
                      <a16:creationId xmlns:a16="http://schemas.microsoft.com/office/drawing/2014/main" id="{C6F9E838-5D73-8947-9052-E8E6631824A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07531" y="3494428"/>
                  <a:ext cx="519190" cy="1460220"/>
                </a:xfrm>
                <a:prstGeom prst="rect">
                  <a:avLst/>
                </a:prstGeom>
              </p:spPr>
            </p:pic>
            <p:pic>
              <p:nvPicPr>
                <p:cNvPr id="364" name="Picture 363" descr="A close up of a logo&#10;&#10;Description automatically generated">
                  <a:extLst>
                    <a:ext uri="{FF2B5EF4-FFF2-40B4-BE49-F238E27FC236}">
                      <a16:creationId xmlns:a16="http://schemas.microsoft.com/office/drawing/2014/main" id="{E9F93785-A45F-934E-826F-35A095F81AF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43269" y="3494428"/>
                  <a:ext cx="519190" cy="1460220"/>
                </a:xfrm>
                <a:prstGeom prst="rect">
                  <a:avLst/>
                </a:prstGeom>
              </p:spPr>
            </p:pic>
            <p:pic>
              <p:nvPicPr>
                <p:cNvPr id="488" name="Picture 487" descr="A close up of a logo&#10;&#10;Description automatically generated">
                  <a:extLst>
                    <a:ext uri="{FF2B5EF4-FFF2-40B4-BE49-F238E27FC236}">
                      <a16:creationId xmlns:a16="http://schemas.microsoft.com/office/drawing/2014/main" id="{3713D25E-3788-504E-BA48-814D6C6ABD7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82654" y="3494428"/>
                  <a:ext cx="519190" cy="1460220"/>
                </a:xfrm>
                <a:prstGeom prst="rect">
                  <a:avLst/>
                </a:prstGeom>
              </p:spPr>
            </p:pic>
            <p:pic>
              <p:nvPicPr>
                <p:cNvPr id="489" name="Picture 488" descr="A close up of a logo&#10;&#10;Description automatically generated">
                  <a:extLst>
                    <a:ext uri="{FF2B5EF4-FFF2-40B4-BE49-F238E27FC236}">
                      <a16:creationId xmlns:a16="http://schemas.microsoft.com/office/drawing/2014/main" id="{7CFA2262-9B7C-3745-AB41-BE76FD29E35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18392" y="3494428"/>
                  <a:ext cx="519190" cy="1460220"/>
                </a:xfrm>
                <a:prstGeom prst="rect">
                  <a:avLst/>
                </a:prstGeom>
              </p:spPr>
            </p:pic>
            <p:pic>
              <p:nvPicPr>
                <p:cNvPr id="490" name="Picture 489" descr="A close up of a logo&#10;&#10;Description automatically generated">
                  <a:extLst>
                    <a:ext uri="{FF2B5EF4-FFF2-40B4-BE49-F238E27FC236}">
                      <a16:creationId xmlns:a16="http://schemas.microsoft.com/office/drawing/2014/main" id="{34F62972-8C49-AB40-AC5E-5D30B2E081F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62885" y="3494428"/>
                  <a:ext cx="519190" cy="1460220"/>
                </a:xfrm>
                <a:prstGeom prst="rect">
                  <a:avLst/>
                </a:prstGeom>
              </p:spPr>
            </p:pic>
            <p:pic>
              <p:nvPicPr>
                <p:cNvPr id="491" name="Picture 490" descr="A close up of a logo&#10;&#10;Description automatically generated">
                  <a:extLst>
                    <a:ext uri="{FF2B5EF4-FFF2-40B4-BE49-F238E27FC236}">
                      <a16:creationId xmlns:a16="http://schemas.microsoft.com/office/drawing/2014/main" id="{ED914401-6CF6-124C-9FDD-1701B217EAA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98623" y="3494428"/>
                  <a:ext cx="519190" cy="1460220"/>
                </a:xfrm>
                <a:prstGeom prst="rect">
                  <a:avLst/>
                </a:prstGeom>
              </p:spPr>
            </p:pic>
            <p:pic>
              <p:nvPicPr>
                <p:cNvPr id="492" name="Picture 491" descr="A close up of a logo&#10;&#10;Description automatically generated">
                  <a:extLst>
                    <a:ext uri="{FF2B5EF4-FFF2-40B4-BE49-F238E27FC236}">
                      <a16:creationId xmlns:a16="http://schemas.microsoft.com/office/drawing/2014/main" id="{2EC05687-F9A9-8149-8764-3A5BE5FFA14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34362" y="3494428"/>
                  <a:ext cx="519190" cy="1460220"/>
                </a:xfrm>
                <a:prstGeom prst="rect">
                  <a:avLst/>
                </a:prstGeom>
              </p:spPr>
            </p:pic>
            <p:pic>
              <p:nvPicPr>
                <p:cNvPr id="493" name="Picture 492" descr="A close up of a logo&#10;&#10;Description automatically generated">
                  <a:extLst>
                    <a:ext uri="{FF2B5EF4-FFF2-40B4-BE49-F238E27FC236}">
                      <a16:creationId xmlns:a16="http://schemas.microsoft.com/office/drawing/2014/main" id="{20C8E955-6354-1E41-B78D-723B4C80C49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670098" y="3494428"/>
                  <a:ext cx="519190" cy="1460220"/>
                </a:xfrm>
                <a:prstGeom prst="rect">
                  <a:avLst/>
                </a:prstGeom>
              </p:spPr>
            </p:pic>
            <p:pic>
              <p:nvPicPr>
                <p:cNvPr id="494" name="Picture 493" descr="A close up of a logo&#10;&#10;Description automatically generated">
                  <a:extLst>
                    <a:ext uri="{FF2B5EF4-FFF2-40B4-BE49-F238E27FC236}">
                      <a16:creationId xmlns:a16="http://schemas.microsoft.com/office/drawing/2014/main" id="{82C2E5CF-3636-7340-BCD2-68E2504EF7B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06555" y="3494428"/>
                  <a:ext cx="519190" cy="1460220"/>
                </a:xfrm>
                <a:prstGeom prst="rect">
                  <a:avLst/>
                </a:prstGeom>
              </p:spPr>
            </p:pic>
            <p:pic>
              <p:nvPicPr>
                <p:cNvPr id="495" name="Picture 494" descr="A close up of a logo&#10;&#10;Description automatically generated">
                  <a:extLst>
                    <a:ext uri="{FF2B5EF4-FFF2-40B4-BE49-F238E27FC236}">
                      <a16:creationId xmlns:a16="http://schemas.microsoft.com/office/drawing/2014/main" id="{CBB5957B-E9EE-534E-9653-6B6D41D422E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742293" y="3494428"/>
                  <a:ext cx="519190" cy="1460220"/>
                </a:xfrm>
                <a:prstGeom prst="rect">
                  <a:avLst/>
                </a:prstGeom>
              </p:spPr>
            </p:pic>
          </p:grpSp>
        </p:grpSp>
        <p:grpSp>
          <p:nvGrpSpPr>
            <p:cNvPr id="344" name="Group 343">
              <a:extLst>
                <a:ext uri="{FF2B5EF4-FFF2-40B4-BE49-F238E27FC236}">
                  <a16:creationId xmlns:a16="http://schemas.microsoft.com/office/drawing/2014/main" id="{A378A06C-2E8F-4A4B-9050-7C967D824BF3}"/>
                </a:ext>
              </a:extLst>
            </p:cNvPr>
            <p:cNvGrpSpPr/>
            <p:nvPr/>
          </p:nvGrpSpPr>
          <p:grpSpPr>
            <a:xfrm>
              <a:off x="1712405" y="2966903"/>
              <a:ext cx="2559976" cy="924193"/>
              <a:chOff x="1435959" y="2966903"/>
              <a:chExt cx="2559976" cy="924193"/>
            </a:xfrm>
          </p:grpSpPr>
          <p:pic>
            <p:nvPicPr>
              <p:cNvPr id="365" name="Picture 364">
                <a:extLst>
                  <a:ext uri="{FF2B5EF4-FFF2-40B4-BE49-F238E27FC236}">
                    <a16:creationId xmlns:a16="http://schemas.microsoft.com/office/drawing/2014/main" id="{A00D9266-4E54-BE41-8378-E6A6EC95E824}"/>
                  </a:ext>
                </a:extLst>
              </p:cNvPr>
              <p:cNvPicPr>
                <a:picLocks noChangeAspect="1"/>
              </p:cNvPicPr>
              <p:nvPr/>
            </p:nvPicPr>
            <p:blipFill>
              <a:blip r:embed="rId8"/>
              <a:srcRect/>
              <a:stretch/>
            </p:blipFill>
            <p:spPr>
              <a:xfrm>
                <a:off x="3071742" y="2966903"/>
                <a:ext cx="924193" cy="924193"/>
              </a:xfrm>
              <a:prstGeom prst="rect">
                <a:avLst/>
              </a:prstGeom>
            </p:spPr>
          </p:pic>
          <p:sp>
            <p:nvSpPr>
              <p:cNvPr id="366" name="TextBox 365">
                <a:extLst>
                  <a:ext uri="{FF2B5EF4-FFF2-40B4-BE49-F238E27FC236}">
                    <a16:creationId xmlns:a16="http://schemas.microsoft.com/office/drawing/2014/main" id="{66EDBB47-4BCF-AE40-952C-45CAEE98582D}"/>
                  </a:ext>
                </a:extLst>
              </p:cNvPr>
              <p:cNvSpPr txBox="1"/>
              <p:nvPr/>
            </p:nvSpPr>
            <p:spPr>
              <a:xfrm>
                <a:off x="1435959" y="3136612"/>
                <a:ext cx="2207878" cy="584775"/>
              </a:xfrm>
              <a:prstGeom prst="rect">
                <a:avLst/>
              </a:prstGeom>
              <a:noFill/>
            </p:spPr>
            <p:txBody>
              <a:bodyPr wrap="square" rtlCol="0">
                <a:spAutoFit/>
              </a:bodyPr>
              <a:lstStyle/>
              <a:p>
                <a:r>
                  <a:rPr lang="en-GB" sz="3200" b="1" dirty="0"/>
                  <a:t>Vaccine A</a:t>
                </a:r>
              </a:p>
            </p:txBody>
          </p:sp>
        </p:grpSp>
      </p:grpSp>
      <p:grpSp>
        <p:nvGrpSpPr>
          <p:cNvPr id="6" name="Group 5">
            <a:extLst>
              <a:ext uri="{FF2B5EF4-FFF2-40B4-BE49-F238E27FC236}">
                <a16:creationId xmlns:a16="http://schemas.microsoft.com/office/drawing/2014/main" id="{F65274CA-A8A6-144F-B035-0B52092FDE38}"/>
              </a:ext>
            </a:extLst>
          </p:cNvPr>
          <p:cNvGrpSpPr/>
          <p:nvPr/>
        </p:nvGrpSpPr>
        <p:grpSpPr>
          <a:xfrm>
            <a:off x="7077805" y="455776"/>
            <a:ext cx="4665572" cy="3452543"/>
            <a:chOff x="7077805" y="455776"/>
            <a:chExt cx="4665572" cy="3452543"/>
          </a:xfrm>
        </p:grpSpPr>
        <p:grpSp>
          <p:nvGrpSpPr>
            <p:cNvPr id="3" name="Group 2">
              <a:extLst>
                <a:ext uri="{FF2B5EF4-FFF2-40B4-BE49-F238E27FC236}">
                  <a16:creationId xmlns:a16="http://schemas.microsoft.com/office/drawing/2014/main" id="{D0DD323D-C848-4840-A77C-57E93E7B6B92}"/>
                </a:ext>
              </a:extLst>
            </p:cNvPr>
            <p:cNvGrpSpPr/>
            <p:nvPr/>
          </p:nvGrpSpPr>
          <p:grpSpPr>
            <a:xfrm>
              <a:off x="7077805" y="455776"/>
              <a:ext cx="4665572" cy="2610940"/>
              <a:chOff x="7099070" y="498306"/>
              <a:chExt cx="4665572" cy="2610940"/>
            </a:xfrm>
          </p:grpSpPr>
          <p:grpSp>
            <p:nvGrpSpPr>
              <p:cNvPr id="169" name="Group 168">
                <a:extLst>
                  <a:ext uri="{FF2B5EF4-FFF2-40B4-BE49-F238E27FC236}">
                    <a16:creationId xmlns:a16="http://schemas.microsoft.com/office/drawing/2014/main" id="{07B35CB8-CDCD-6E4B-966F-D94E9C2646C5}"/>
                  </a:ext>
                </a:extLst>
              </p:cNvPr>
              <p:cNvGrpSpPr>
                <a:grpSpLocks noChangeAspect="1"/>
              </p:cNvGrpSpPr>
              <p:nvPr/>
            </p:nvGrpSpPr>
            <p:grpSpPr>
              <a:xfrm>
                <a:off x="7117381" y="498306"/>
                <a:ext cx="4647261" cy="1291322"/>
                <a:chOff x="532371" y="1968780"/>
                <a:chExt cx="10745661" cy="2985868"/>
              </a:xfrm>
            </p:grpSpPr>
            <p:pic>
              <p:nvPicPr>
                <p:cNvPr id="170" name="Picture 169" descr="A close up of a logo&#10;&#10;Description automatically generated">
                  <a:extLst>
                    <a:ext uri="{FF2B5EF4-FFF2-40B4-BE49-F238E27FC236}">
                      <a16:creationId xmlns:a16="http://schemas.microsoft.com/office/drawing/2014/main" id="{97DF604C-83E5-5C41-A32A-8808FF06DDA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8920" y="1968780"/>
                  <a:ext cx="519189" cy="1460220"/>
                </a:xfrm>
                <a:prstGeom prst="rect">
                  <a:avLst/>
                </a:prstGeom>
              </p:spPr>
            </p:pic>
            <p:pic>
              <p:nvPicPr>
                <p:cNvPr id="171" name="Picture 170" descr="A close up of a logo&#10;&#10;Description automatically generated">
                  <a:extLst>
                    <a:ext uri="{FF2B5EF4-FFF2-40B4-BE49-F238E27FC236}">
                      <a16:creationId xmlns:a16="http://schemas.microsoft.com/office/drawing/2014/main" id="{4A8D821C-3865-1246-881D-8B028EEBE46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84658" y="1968780"/>
                  <a:ext cx="519189" cy="1460220"/>
                </a:xfrm>
                <a:prstGeom prst="rect">
                  <a:avLst/>
                </a:prstGeom>
              </p:spPr>
            </p:pic>
            <p:pic>
              <p:nvPicPr>
                <p:cNvPr id="172" name="Picture 171" descr="A close up of a logo&#10;&#10;Description automatically generated">
                  <a:extLst>
                    <a:ext uri="{FF2B5EF4-FFF2-40B4-BE49-F238E27FC236}">
                      <a16:creationId xmlns:a16="http://schemas.microsoft.com/office/drawing/2014/main" id="{60F45CEC-1C95-E343-86B3-5E4022C83EF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24043" y="1968780"/>
                  <a:ext cx="519189" cy="1460220"/>
                </a:xfrm>
                <a:prstGeom prst="rect">
                  <a:avLst/>
                </a:prstGeom>
              </p:spPr>
            </p:pic>
            <p:pic>
              <p:nvPicPr>
                <p:cNvPr id="173" name="Picture 172" descr="A close up of a logo&#10;&#10;Description automatically generated">
                  <a:extLst>
                    <a:ext uri="{FF2B5EF4-FFF2-40B4-BE49-F238E27FC236}">
                      <a16:creationId xmlns:a16="http://schemas.microsoft.com/office/drawing/2014/main" id="{1B3EF660-F57B-7E43-8BEB-59F0A256A94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59781" y="1968780"/>
                  <a:ext cx="519189" cy="1460220"/>
                </a:xfrm>
                <a:prstGeom prst="rect">
                  <a:avLst/>
                </a:prstGeom>
              </p:spPr>
            </p:pic>
            <p:pic>
              <p:nvPicPr>
                <p:cNvPr id="174" name="Picture 173" descr="A close up of a logo&#10;&#10;Description automatically generated">
                  <a:extLst>
                    <a:ext uri="{FF2B5EF4-FFF2-40B4-BE49-F238E27FC236}">
                      <a16:creationId xmlns:a16="http://schemas.microsoft.com/office/drawing/2014/main" id="{8DE83B60-1787-C24A-925F-8671626D5E9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04273" y="1968780"/>
                  <a:ext cx="519189" cy="1460220"/>
                </a:xfrm>
                <a:prstGeom prst="rect">
                  <a:avLst/>
                </a:prstGeom>
              </p:spPr>
            </p:pic>
            <p:pic>
              <p:nvPicPr>
                <p:cNvPr id="175" name="Picture 174" descr="A close up of a logo&#10;&#10;Description automatically generated">
                  <a:extLst>
                    <a:ext uri="{FF2B5EF4-FFF2-40B4-BE49-F238E27FC236}">
                      <a16:creationId xmlns:a16="http://schemas.microsoft.com/office/drawing/2014/main" id="{B33AF830-D2B0-A74B-A5DB-DE07DEB6AF1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40011" y="1968780"/>
                  <a:ext cx="519189" cy="1460220"/>
                </a:xfrm>
                <a:prstGeom prst="rect">
                  <a:avLst/>
                </a:prstGeom>
              </p:spPr>
            </p:pic>
            <p:pic>
              <p:nvPicPr>
                <p:cNvPr id="176" name="Picture 175" descr="A close up of a logo&#10;&#10;Description automatically generated">
                  <a:extLst>
                    <a:ext uri="{FF2B5EF4-FFF2-40B4-BE49-F238E27FC236}">
                      <a16:creationId xmlns:a16="http://schemas.microsoft.com/office/drawing/2014/main" id="{B6A7BE86-344A-AA4D-B7D6-330BC47C674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75749" y="1968780"/>
                  <a:ext cx="519189" cy="1460220"/>
                </a:xfrm>
                <a:prstGeom prst="rect">
                  <a:avLst/>
                </a:prstGeom>
              </p:spPr>
            </p:pic>
            <p:pic>
              <p:nvPicPr>
                <p:cNvPr id="177" name="Picture 176" descr="A close up of a logo&#10;&#10;Description automatically generated">
                  <a:extLst>
                    <a:ext uri="{FF2B5EF4-FFF2-40B4-BE49-F238E27FC236}">
                      <a16:creationId xmlns:a16="http://schemas.microsoft.com/office/drawing/2014/main" id="{75F4AEE1-2AB2-7445-BE91-CC46EC871C9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11487" y="1968780"/>
                  <a:ext cx="519189" cy="1460220"/>
                </a:xfrm>
                <a:prstGeom prst="rect">
                  <a:avLst/>
                </a:prstGeom>
              </p:spPr>
            </p:pic>
            <p:pic>
              <p:nvPicPr>
                <p:cNvPr id="178" name="Picture 177" descr="A close up of a logo&#10;&#10;Description automatically generated">
                  <a:extLst>
                    <a:ext uri="{FF2B5EF4-FFF2-40B4-BE49-F238E27FC236}">
                      <a16:creationId xmlns:a16="http://schemas.microsoft.com/office/drawing/2014/main" id="{E6A060F0-D356-D747-80C5-DFC1F1253C3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47944" y="1968780"/>
                  <a:ext cx="519189" cy="1460220"/>
                </a:xfrm>
                <a:prstGeom prst="rect">
                  <a:avLst/>
                </a:prstGeom>
              </p:spPr>
            </p:pic>
            <p:pic>
              <p:nvPicPr>
                <p:cNvPr id="179" name="Picture 178" descr="A close up of a logo&#10;&#10;Description automatically generated">
                  <a:extLst>
                    <a:ext uri="{FF2B5EF4-FFF2-40B4-BE49-F238E27FC236}">
                      <a16:creationId xmlns:a16="http://schemas.microsoft.com/office/drawing/2014/main" id="{BF3818A5-843D-C94D-9E31-4E1A265451D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83682" y="1968780"/>
                  <a:ext cx="519189" cy="1460220"/>
                </a:xfrm>
                <a:prstGeom prst="rect">
                  <a:avLst/>
                </a:prstGeom>
              </p:spPr>
            </p:pic>
            <p:pic>
              <p:nvPicPr>
                <p:cNvPr id="180" name="Picture 179" descr="A close up of a logo&#10;&#10;Description automatically generated">
                  <a:extLst>
                    <a:ext uri="{FF2B5EF4-FFF2-40B4-BE49-F238E27FC236}">
                      <a16:creationId xmlns:a16="http://schemas.microsoft.com/office/drawing/2014/main" id="{18852719-CD2F-2545-93D2-914398AE588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24080" y="1968780"/>
                  <a:ext cx="519190" cy="1460220"/>
                </a:xfrm>
                <a:prstGeom prst="rect">
                  <a:avLst/>
                </a:prstGeom>
              </p:spPr>
            </p:pic>
            <p:pic>
              <p:nvPicPr>
                <p:cNvPr id="181" name="Picture 180" descr="A close up of a logo&#10;&#10;Description automatically generated">
                  <a:extLst>
                    <a:ext uri="{FF2B5EF4-FFF2-40B4-BE49-F238E27FC236}">
                      <a16:creationId xmlns:a16="http://schemas.microsoft.com/office/drawing/2014/main" id="{DDC09F9A-9351-8741-BF83-78A7B034D3B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59818" y="1968780"/>
                  <a:ext cx="519190" cy="1460220"/>
                </a:xfrm>
                <a:prstGeom prst="rect">
                  <a:avLst/>
                </a:prstGeom>
              </p:spPr>
            </p:pic>
            <p:pic>
              <p:nvPicPr>
                <p:cNvPr id="182" name="Picture 181" descr="A close up of a logo&#10;&#10;Description automatically generated">
                  <a:extLst>
                    <a:ext uri="{FF2B5EF4-FFF2-40B4-BE49-F238E27FC236}">
                      <a16:creationId xmlns:a16="http://schemas.microsoft.com/office/drawing/2014/main" id="{EBC39EDF-A1CB-3544-862C-1D0862A46E4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99203" y="1968780"/>
                  <a:ext cx="519190" cy="1460220"/>
                </a:xfrm>
                <a:prstGeom prst="rect">
                  <a:avLst/>
                </a:prstGeom>
              </p:spPr>
            </p:pic>
            <p:pic>
              <p:nvPicPr>
                <p:cNvPr id="183" name="Picture 182" descr="A close up of a logo&#10;&#10;Description automatically generated">
                  <a:extLst>
                    <a:ext uri="{FF2B5EF4-FFF2-40B4-BE49-F238E27FC236}">
                      <a16:creationId xmlns:a16="http://schemas.microsoft.com/office/drawing/2014/main" id="{8121F445-B417-534E-9BF7-A45809579A1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34941" y="1968780"/>
                  <a:ext cx="519190" cy="1460220"/>
                </a:xfrm>
                <a:prstGeom prst="rect">
                  <a:avLst/>
                </a:prstGeom>
              </p:spPr>
            </p:pic>
            <p:pic>
              <p:nvPicPr>
                <p:cNvPr id="184" name="Picture 183" descr="A close up of a logo&#10;&#10;Description automatically generated">
                  <a:extLst>
                    <a:ext uri="{FF2B5EF4-FFF2-40B4-BE49-F238E27FC236}">
                      <a16:creationId xmlns:a16="http://schemas.microsoft.com/office/drawing/2014/main" id="{E972E91C-B162-0A4C-8F8E-23336129F58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79434" y="1968780"/>
                  <a:ext cx="519190" cy="1460220"/>
                </a:xfrm>
                <a:prstGeom prst="rect">
                  <a:avLst/>
                </a:prstGeom>
              </p:spPr>
            </p:pic>
            <p:pic>
              <p:nvPicPr>
                <p:cNvPr id="185" name="Picture 184" descr="A close up of a logo&#10;&#10;Description automatically generated">
                  <a:extLst>
                    <a:ext uri="{FF2B5EF4-FFF2-40B4-BE49-F238E27FC236}">
                      <a16:creationId xmlns:a16="http://schemas.microsoft.com/office/drawing/2014/main" id="{3BCE515B-4886-C54A-A2C3-ACA2F15155C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15172" y="1968780"/>
                  <a:ext cx="519190" cy="1460220"/>
                </a:xfrm>
                <a:prstGeom prst="rect">
                  <a:avLst/>
                </a:prstGeom>
              </p:spPr>
            </p:pic>
            <p:pic>
              <p:nvPicPr>
                <p:cNvPr id="186" name="Picture 185" descr="A close up of a logo&#10;&#10;Description automatically generated">
                  <a:extLst>
                    <a:ext uri="{FF2B5EF4-FFF2-40B4-BE49-F238E27FC236}">
                      <a16:creationId xmlns:a16="http://schemas.microsoft.com/office/drawing/2014/main" id="{1A8347C2-3B68-D444-BB69-DF334C23AAA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50910" y="1968780"/>
                  <a:ext cx="519190" cy="1460220"/>
                </a:xfrm>
                <a:prstGeom prst="rect">
                  <a:avLst/>
                </a:prstGeom>
              </p:spPr>
            </p:pic>
            <p:pic>
              <p:nvPicPr>
                <p:cNvPr id="187" name="Picture 186" descr="A close up of a logo&#10;&#10;Description automatically generated">
                  <a:extLst>
                    <a:ext uri="{FF2B5EF4-FFF2-40B4-BE49-F238E27FC236}">
                      <a16:creationId xmlns:a16="http://schemas.microsoft.com/office/drawing/2014/main" id="{FF644DA2-9685-7742-A696-F2355B916C7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686649" y="1968780"/>
                  <a:ext cx="519190" cy="1460220"/>
                </a:xfrm>
                <a:prstGeom prst="rect">
                  <a:avLst/>
                </a:prstGeom>
              </p:spPr>
            </p:pic>
            <p:pic>
              <p:nvPicPr>
                <p:cNvPr id="188" name="Picture 187" descr="A close up of a logo&#10;&#10;Description automatically generated">
                  <a:extLst>
                    <a:ext uri="{FF2B5EF4-FFF2-40B4-BE49-F238E27FC236}">
                      <a16:creationId xmlns:a16="http://schemas.microsoft.com/office/drawing/2014/main" id="{8C362097-8704-EB4D-8B8A-D7AC5B8B0AD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23104" y="1968780"/>
                  <a:ext cx="519190" cy="1460220"/>
                </a:xfrm>
                <a:prstGeom prst="rect">
                  <a:avLst/>
                </a:prstGeom>
              </p:spPr>
            </p:pic>
            <p:pic>
              <p:nvPicPr>
                <p:cNvPr id="189" name="Picture 188" descr="A close up of a logo&#10;&#10;Description automatically generated">
                  <a:extLst>
                    <a:ext uri="{FF2B5EF4-FFF2-40B4-BE49-F238E27FC236}">
                      <a16:creationId xmlns:a16="http://schemas.microsoft.com/office/drawing/2014/main" id="{48DB445F-3A87-5348-BE26-D2F3C2A28AF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758842" y="1968780"/>
                  <a:ext cx="519190" cy="1460220"/>
                </a:xfrm>
                <a:prstGeom prst="rect">
                  <a:avLst/>
                </a:prstGeom>
              </p:spPr>
            </p:pic>
            <p:pic>
              <p:nvPicPr>
                <p:cNvPr id="190" name="Picture 189" descr="A close up of a logo&#10;&#10;Description automatically generated">
                  <a:extLst>
                    <a:ext uri="{FF2B5EF4-FFF2-40B4-BE49-F238E27FC236}">
                      <a16:creationId xmlns:a16="http://schemas.microsoft.com/office/drawing/2014/main" id="{43E4B608-E48E-B542-BEAB-F923CDCE6B0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2371" y="3494428"/>
                  <a:ext cx="519190" cy="1460220"/>
                </a:xfrm>
                <a:prstGeom prst="rect">
                  <a:avLst/>
                </a:prstGeom>
              </p:spPr>
            </p:pic>
            <p:pic>
              <p:nvPicPr>
                <p:cNvPr id="191" name="Picture 190" descr="A close up of a logo&#10;&#10;Description automatically generated">
                  <a:extLst>
                    <a:ext uri="{FF2B5EF4-FFF2-40B4-BE49-F238E27FC236}">
                      <a16:creationId xmlns:a16="http://schemas.microsoft.com/office/drawing/2014/main" id="{8C061C28-22A5-8B42-9EFD-3888DA9FFE5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68109" y="3494428"/>
                  <a:ext cx="519190" cy="1460220"/>
                </a:xfrm>
                <a:prstGeom prst="rect">
                  <a:avLst/>
                </a:prstGeom>
              </p:spPr>
            </p:pic>
            <p:pic>
              <p:nvPicPr>
                <p:cNvPr id="192" name="Picture 191" descr="A close up of a logo&#10;&#10;Description automatically generated">
                  <a:extLst>
                    <a:ext uri="{FF2B5EF4-FFF2-40B4-BE49-F238E27FC236}">
                      <a16:creationId xmlns:a16="http://schemas.microsoft.com/office/drawing/2014/main" id="{71F49137-0165-E74D-B5F3-EAEDEA50516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07494" y="3494428"/>
                  <a:ext cx="519190" cy="1460220"/>
                </a:xfrm>
                <a:prstGeom prst="rect">
                  <a:avLst/>
                </a:prstGeom>
              </p:spPr>
            </p:pic>
            <p:pic>
              <p:nvPicPr>
                <p:cNvPr id="193" name="Picture 192" descr="A close up of a logo&#10;&#10;Description automatically generated">
                  <a:extLst>
                    <a:ext uri="{FF2B5EF4-FFF2-40B4-BE49-F238E27FC236}">
                      <a16:creationId xmlns:a16="http://schemas.microsoft.com/office/drawing/2014/main" id="{57E5F979-CD81-D441-BD71-99BB69FB927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43232" y="3494428"/>
                  <a:ext cx="519190" cy="1460220"/>
                </a:xfrm>
                <a:prstGeom prst="rect">
                  <a:avLst/>
                </a:prstGeom>
              </p:spPr>
            </p:pic>
            <p:pic>
              <p:nvPicPr>
                <p:cNvPr id="194" name="Picture 193" descr="A close up of a logo&#10;&#10;Description automatically generated">
                  <a:extLst>
                    <a:ext uri="{FF2B5EF4-FFF2-40B4-BE49-F238E27FC236}">
                      <a16:creationId xmlns:a16="http://schemas.microsoft.com/office/drawing/2014/main" id="{825D5970-6861-344F-AF78-F95BBF832D5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87725" y="3494428"/>
                  <a:ext cx="519190" cy="1460220"/>
                </a:xfrm>
                <a:prstGeom prst="rect">
                  <a:avLst/>
                </a:prstGeom>
              </p:spPr>
            </p:pic>
            <p:pic>
              <p:nvPicPr>
                <p:cNvPr id="195" name="Picture 194" descr="A close up of a logo&#10;&#10;Description automatically generated">
                  <a:extLst>
                    <a:ext uri="{FF2B5EF4-FFF2-40B4-BE49-F238E27FC236}">
                      <a16:creationId xmlns:a16="http://schemas.microsoft.com/office/drawing/2014/main" id="{30A67FE5-563E-CE4A-867B-020E9D0BA6E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23461" y="3494428"/>
                  <a:ext cx="519190" cy="1460220"/>
                </a:xfrm>
                <a:prstGeom prst="rect">
                  <a:avLst/>
                </a:prstGeom>
              </p:spPr>
            </p:pic>
            <p:pic>
              <p:nvPicPr>
                <p:cNvPr id="196" name="Picture 195" descr="A close up of a logo&#10;&#10;Description automatically generated">
                  <a:extLst>
                    <a:ext uri="{FF2B5EF4-FFF2-40B4-BE49-F238E27FC236}">
                      <a16:creationId xmlns:a16="http://schemas.microsoft.com/office/drawing/2014/main" id="{91699C17-D499-DC4E-9839-32C098B55D0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59199" y="3494428"/>
                  <a:ext cx="519190" cy="1460220"/>
                </a:xfrm>
                <a:prstGeom prst="rect">
                  <a:avLst/>
                </a:prstGeom>
              </p:spPr>
            </p:pic>
            <p:pic>
              <p:nvPicPr>
                <p:cNvPr id="197" name="Picture 196" descr="A close up of a logo&#10;&#10;Description automatically generated">
                  <a:extLst>
                    <a:ext uri="{FF2B5EF4-FFF2-40B4-BE49-F238E27FC236}">
                      <a16:creationId xmlns:a16="http://schemas.microsoft.com/office/drawing/2014/main" id="{98266D00-BF60-9047-AA2A-A6F87A78989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94938" y="3494428"/>
                  <a:ext cx="519190" cy="1460220"/>
                </a:xfrm>
                <a:prstGeom prst="rect">
                  <a:avLst/>
                </a:prstGeom>
              </p:spPr>
            </p:pic>
            <p:pic>
              <p:nvPicPr>
                <p:cNvPr id="198" name="Picture 197" descr="A close up of a logo&#10;&#10;Description automatically generated">
                  <a:extLst>
                    <a:ext uri="{FF2B5EF4-FFF2-40B4-BE49-F238E27FC236}">
                      <a16:creationId xmlns:a16="http://schemas.microsoft.com/office/drawing/2014/main" id="{416D83C1-0C31-DA4A-8FD3-B8D78DA1F4B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31395" y="3494428"/>
                  <a:ext cx="519190" cy="1460220"/>
                </a:xfrm>
                <a:prstGeom prst="rect">
                  <a:avLst/>
                </a:prstGeom>
              </p:spPr>
            </p:pic>
            <p:pic>
              <p:nvPicPr>
                <p:cNvPr id="199" name="Picture 198" descr="A close up of a logo&#10;&#10;Description automatically generated">
                  <a:extLst>
                    <a:ext uri="{FF2B5EF4-FFF2-40B4-BE49-F238E27FC236}">
                      <a16:creationId xmlns:a16="http://schemas.microsoft.com/office/drawing/2014/main" id="{82E24FC5-B766-6B4F-A058-5F589C286C6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67133" y="3494428"/>
                  <a:ext cx="519190" cy="1460220"/>
                </a:xfrm>
                <a:prstGeom prst="rect">
                  <a:avLst/>
                </a:prstGeom>
              </p:spPr>
            </p:pic>
            <p:pic>
              <p:nvPicPr>
                <p:cNvPr id="200" name="Picture 199" descr="A close up of a logo&#10;&#10;Description automatically generated">
                  <a:extLst>
                    <a:ext uri="{FF2B5EF4-FFF2-40B4-BE49-F238E27FC236}">
                      <a16:creationId xmlns:a16="http://schemas.microsoft.com/office/drawing/2014/main" id="{4EB3CECE-10BA-374F-9229-74D62014997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07531" y="3494428"/>
                  <a:ext cx="519190" cy="1460220"/>
                </a:xfrm>
                <a:prstGeom prst="rect">
                  <a:avLst/>
                </a:prstGeom>
              </p:spPr>
            </p:pic>
            <p:pic>
              <p:nvPicPr>
                <p:cNvPr id="201" name="Picture 200" descr="A close up of a logo&#10;&#10;Description automatically generated">
                  <a:extLst>
                    <a:ext uri="{FF2B5EF4-FFF2-40B4-BE49-F238E27FC236}">
                      <a16:creationId xmlns:a16="http://schemas.microsoft.com/office/drawing/2014/main" id="{E75F7A52-8166-A14A-B8CD-24A3097FA49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43269" y="3494428"/>
                  <a:ext cx="519190" cy="1460220"/>
                </a:xfrm>
                <a:prstGeom prst="rect">
                  <a:avLst/>
                </a:prstGeom>
              </p:spPr>
            </p:pic>
            <p:pic>
              <p:nvPicPr>
                <p:cNvPr id="202" name="Picture 201" descr="A close up of a logo&#10;&#10;Description automatically generated">
                  <a:extLst>
                    <a:ext uri="{FF2B5EF4-FFF2-40B4-BE49-F238E27FC236}">
                      <a16:creationId xmlns:a16="http://schemas.microsoft.com/office/drawing/2014/main" id="{1D5953D4-99FD-B04D-A0EF-D855E2B0797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82654" y="3494428"/>
                  <a:ext cx="519190" cy="1460220"/>
                </a:xfrm>
                <a:prstGeom prst="rect">
                  <a:avLst/>
                </a:prstGeom>
              </p:spPr>
            </p:pic>
            <p:pic>
              <p:nvPicPr>
                <p:cNvPr id="203" name="Picture 202" descr="A close up of a logo&#10;&#10;Description automatically generated">
                  <a:extLst>
                    <a:ext uri="{FF2B5EF4-FFF2-40B4-BE49-F238E27FC236}">
                      <a16:creationId xmlns:a16="http://schemas.microsoft.com/office/drawing/2014/main" id="{0234F070-0724-0C4B-B212-3BC1054ACF3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18392" y="3494428"/>
                  <a:ext cx="519190" cy="1460220"/>
                </a:xfrm>
                <a:prstGeom prst="rect">
                  <a:avLst/>
                </a:prstGeom>
              </p:spPr>
            </p:pic>
            <p:pic>
              <p:nvPicPr>
                <p:cNvPr id="204" name="Picture 203" descr="A close up of a logo&#10;&#10;Description automatically generated">
                  <a:extLst>
                    <a:ext uri="{FF2B5EF4-FFF2-40B4-BE49-F238E27FC236}">
                      <a16:creationId xmlns:a16="http://schemas.microsoft.com/office/drawing/2014/main" id="{C6E68555-05CA-924B-A3AC-1A9C04E9D94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62885" y="3494428"/>
                  <a:ext cx="519190" cy="1460220"/>
                </a:xfrm>
                <a:prstGeom prst="rect">
                  <a:avLst/>
                </a:prstGeom>
              </p:spPr>
            </p:pic>
            <p:pic>
              <p:nvPicPr>
                <p:cNvPr id="205" name="Picture 204" descr="A close up of a logo&#10;&#10;Description automatically generated">
                  <a:extLst>
                    <a:ext uri="{FF2B5EF4-FFF2-40B4-BE49-F238E27FC236}">
                      <a16:creationId xmlns:a16="http://schemas.microsoft.com/office/drawing/2014/main" id="{106A5356-5E83-CF48-99B3-D7CEB3549BB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98623" y="3494428"/>
                  <a:ext cx="519190" cy="1460220"/>
                </a:xfrm>
                <a:prstGeom prst="rect">
                  <a:avLst/>
                </a:prstGeom>
              </p:spPr>
            </p:pic>
            <p:pic>
              <p:nvPicPr>
                <p:cNvPr id="206" name="Picture 205" descr="A close up of a logo&#10;&#10;Description automatically generated">
                  <a:extLst>
                    <a:ext uri="{FF2B5EF4-FFF2-40B4-BE49-F238E27FC236}">
                      <a16:creationId xmlns:a16="http://schemas.microsoft.com/office/drawing/2014/main" id="{495E5144-4DF9-DB42-9BB3-04D5190761D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34362" y="3494428"/>
                  <a:ext cx="519190" cy="1460220"/>
                </a:xfrm>
                <a:prstGeom prst="rect">
                  <a:avLst/>
                </a:prstGeom>
              </p:spPr>
            </p:pic>
            <p:pic>
              <p:nvPicPr>
                <p:cNvPr id="207" name="Picture 206" descr="A close up of a logo&#10;&#10;Description automatically generated">
                  <a:extLst>
                    <a:ext uri="{FF2B5EF4-FFF2-40B4-BE49-F238E27FC236}">
                      <a16:creationId xmlns:a16="http://schemas.microsoft.com/office/drawing/2014/main" id="{556A70C7-B0F8-194B-99E4-74379E95884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670098" y="3494428"/>
                  <a:ext cx="519190" cy="1460220"/>
                </a:xfrm>
                <a:prstGeom prst="rect">
                  <a:avLst/>
                </a:prstGeom>
              </p:spPr>
            </p:pic>
            <p:pic>
              <p:nvPicPr>
                <p:cNvPr id="208" name="Picture 207" descr="A close up of a logo&#10;&#10;Description automatically generated">
                  <a:extLst>
                    <a:ext uri="{FF2B5EF4-FFF2-40B4-BE49-F238E27FC236}">
                      <a16:creationId xmlns:a16="http://schemas.microsoft.com/office/drawing/2014/main" id="{A844F6DE-E76E-854E-9E33-5FD9FE5FDF2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06555" y="3494428"/>
                  <a:ext cx="519190" cy="1460220"/>
                </a:xfrm>
                <a:prstGeom prst="rect">
                  <a:avLst/>
                </a:prstGeom>
              </p:spPr>
            </p:pic>
            <p:pic>
              <p:nvPicPr>
                <p:cNvPr id="209" name="Picture 208" descr="A close up of a logo&#10;&#10;Description automatically generated">
                  <a:extLst>
                    <a:ext uri="{FF2B5EF4-FFF2-40B4-BE49-F238E27FC236}">
                      <a16:creationId xmlns:a16="http://schemas.microsoft.com/office/drawing/2014/main" id="{44884E46-C471-814C-BE95-4CB91C6F80E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742293" y="3494428"/>
                  <a:ext cx="519190" cy="1460220"/>
                </a:xfrm>
                <a:prstGeom prst="rect">
                  <a:avLst/>
                </a:prstGeom>
              </p:spPr>
            </p:pic>
          </p:grpSp>
          <p:grpSp>
            <p:nvGrpSpPr>
              <p:cNvPr id="210" name="Group 209">
                <a:extLst>
                  <a:ext uri="{FF2B5EF4-FFF2-40B4-BE49-F238E27FC236}">
                    <a16:creationId xmlns:a16="http://schemas.microsoft.com/office/drawing/2014/main" id="{BAF539AA-1F33-B447-9B83-98E5B0E6E13D}"/>
                  </a:ext>
                </a:extLst>
              </p:cNvPr>
              <p:cNvGrpSpPr>
                <a:grpSpLocks noChangeAspect="1"/>
              </p:cNvGrpSpPr>
              <p:nvPr/>
            </p:nvGrpSpPr>
            <p:grpSpPr>
              <a:xfrm>
                <a:off x="7099070" y="1817924"/>
                <a:ext cx="4647261" cy="1291322"/>
                <a:chOff x="532371" y="1968780"/>
                <a:chExt cx="10745661" cy="2985868"/>
              </a:xfrm>
            </p:grpSpPr>
            <p:pic>
              <p:nvPicPr>
                <p:cNvPr id="211" name="Picture 210" descr="A close up of a logo&#10;&#10;Description automatically generated">
                  <a:extLst>
                    <a:ext uri="{FF2B5EF4-FFF2-40B4-BE49-F238E27FC236}">
                      <a16:creationId xmlns:a16="http://schemas.microsoft.com/office/drawing/2014/main" id="{0E107A93-CBBE-B945-AE95-98D629AAF06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8920" y="1968780"/>
                  <a:ext cx="519189" cy="1460220"/>
                </a:xfrm>
                <a:prstGeom prst="rect">
                  <a:avLst/>
                </a:prstGeom>
              </p:spPr>
            </p:pic>
            <p:pic>
              <p:nvPicPr>
                <p:cNvPr id="212" name="Picture 211" descr="A close up of a logo&#10;&#10;Description automatically generated">
                  <a:extLst>
                    <a:ext uri="{FF2B5EF4-FFF2-40B4-BE49-F238E27FC236}">
                      <a16:creationId xmlns:a16="http://schemas.microsoft.com/office/drawing/2014/main" id="{A6A5AFF9-1E79-7349-B82A-9654E9B38F4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84658" y="1968780"/>
                  <a:ext cx="519189" cy="1460220"/>
                </a:xfrm>
                <a:prstGeom prst="rect">
                  <a:avLst/>
                </a:prstGeom>
              </p:spPr>
            </p:pic>
            <p:pic>
              <p:nvPicPr>
                <p:cNvPr id="213" name="Picture 212" descr="A close up of a logo&#10;&#10;Description automatically generated">
                  <a:extLst>
                    <a:ext uri="{FF2B5EF4-FFF2-40B4-BE49-F238E27FC236}">
                      <a16:creationId xmlns:a16="http://schemas.microsoft.com/office/drawing/2014/main" id="{56752EB8-B79A-0144-8734-50DB4F1AE34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24043" y="1968780"/>
                  <a:ext cx="519189" cy="1460220"/>
                </a:xfrm>
                <a:prstGeom prst="rect">
                  <a:avLst/>
                </a:prstGeom>
              </p:spPr>
            </p:pic>
            <p:pic>
              <p:nvPicPr>
                <p:cNvPr id="214" name="Picture 213" descr="A close up of a logo&#10;&#10;Description automatically generated">
                  <a:extLst>
                    <a:ext uri="{FF2B5EF4-FFF2-40B4-BE49-F238E27FC236}">
                      <a16:creationId xmlns:a16="http://schemas.microsoft.com/office/drawing/2014/main" id="{64487AC8-EFDC-F245-AB8D-C11F9752AFC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59781" y="1968780"/>
                  <a:ext cx="519189" cy="1460220"/>
                </a:xfrm>
                <a:prstGeom prst="rect">
                  <a:avLst/>
                </a:prstGeom>
              </p:spPr>
            </p:pic>
            <p:pic>
              <p:nvPicPr>
                <p:cNvPr id="215" name="Picture 214" descr="A close up of a logo&#10;&#10;Description automatically generated">
                  <a:extLst>
                    <a:ext uri="{FF2B5EF4-FFF2-40B4-BE49-F238E27FC236}">
                      <a16:creationId xmlns:a16="http://schemas.microsoft.com/office/drawing/2014/main" id="{CDA798F2-49C7-9842-B619-9829FE1B934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04273" y="1968780"/>
                  <a:ext cx="519189" cy="1460220"/>
                </a:xfrm>
                <a:prstGeom prst="rect">
                  <a:avLst/>
                </a:prstGeom>
              </p:spPr>
            </p:pic>
            <p:pic>
              <p:nvPicPr>
                <p:cNvPr id="216" name="Picture 215" descr="A close up of a logo&#10;&#10;Description automatically generated">
                  <a:extLst>
                    <a:ext uri="{FF2B5EF4-FFF2-40B4-BE49-F238E27FC236}">
                      <a16:creationId xmlns:a16="http://schemas.microsoft.com/office/drawing/2014/main" id="{49D4D43F-3CA8-4A4E-8C1D-4DEF0FE23FB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40011" y="1968780"/>
                  <a:ext cx="519189" cy="1460220"/>
                </a:xfrm>
                <a:prstGeom prst="rect">
                  <a:avLst/>
                </a:prstGeom>
              </p:spPr>
            </p:pic>
            <p:pic>
              <p:nvPicPr>
                <p:cNvPr id="217" name="Picture 216" descr="A close up of a logo&#10;&#10;Description automatically generated">
                  <a:extLst>
                    <a:ext uri="{FF2B5EF4-FFF2-40B4-BE49-F238E27FC236}">
                      <a16:creationId xmlns:a16="http://schemas.microsoft.com/office/drawing/2014/main" id="{1CB8F02C-A7A5-4248-9DE3-0D9E951DF68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75749" y="1968780"/>
                  <a:ext cx="519189" cy="1460220"/>
                </a:xfrm>
                <a:prstGeom prst="rect">
                  <a:avLst/>
                </a:prstGeom>
              </p:spPr>
            </p:pic>
            <p:pic>
              <p:nvPicPr>
                <p:cNvPr id="218" name="Picture 217" descr="A close up of a logo&#10;&#10;Description automatically generated">
                  <a:extLst>
                    <a:ext uri="{FF2B5EF4-FFF2-40B4-BE49-F238E27FC236}">
                      <a16:creationId xmlns:a16="http://schemas.microsoft.com/office/drawing/2014/main" id="{6256B44F-6FC2-0A4C-905D-309A72469BE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11487" y="1968780"/>
                  <a:ext cx="519189" cy="1460220"/>
                </a:xfrm>
                <a:prstGeom prst="rect">
                  <a:avLst/>
                </a:prstGeom>
              </p:spPr>
            </p:pic>
            <p:pic>
              <p:nvPicPr>
                <p:cNvPr id="219" name="Picture 218" descr="A close up of a logo&#10;&#10;Description automatically generated">
                  <a:extLst>
                    <a:ext uri="{FF2B5EF4-FFF2-40B4-BE49-F238E27FC236}">
                      <a16:creationId xmlns:a16="http://schemas.microsoft.com/office/drawing/2014/main" id="{68C54CED-6CAF-2A4B-9A56-FBAEB7D6CFB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47944" y="1968780"/>
                  <a:ext cx="519189" cy="1460220"/>
                </a:xfrm>
                <a:prstGeom prst="rect">
                  <a:avLst/>
                </a:prstGeom>
              </p:spPr>
            </p:pic>
            <p:pic>
              <p:nvPicPr>
                <p:cNvPr id="220" name="Picture 219" descr="A close up of a logo&#10;&#10;Description automatically generated">
                  <a:extLst>
                    <a:ext uri="{FF2B5EF4-FFF2-40B4-BE49-F238E27FC236}">
                      <a16:creationId xmlns:a16="http://schemas.microsoft.com/office/drawing/2014/main" id="{B2BD60C1-2C79-0846-8034-CBE5736657D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83682" y="1968780"/>
                  <a:ext cx="519189" cy="1460220"/>
                </a:xfrm>
                <a:prstGeom prst="rect">
                  <a:avLst/>
                </a:prstGeom>
              </p:spPr>
            </p:pic>
            <p:pic>
              <p:nvPicPr>
                <p:cNvPr id="221" name="Picture 220" descr="A close up of a logo&#10;&#10;Description automatically generated">
                  <a:extLst>
                    <a:ext uri="{FF2B5EF4-FFF2-40B4-BE49-F238E27FC236}">
                      <a16:creationId xmlns:a16="http://schemas.microsoft.com/office/drawing/2014/main" id="{268A73AB-F6D6-4647-89FC-7D6D660BF73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24080" y="1968780"/>
                  <a:ext cx="519190" cy="1460220"/>
                </a:xfrm>
                <a:prstGeom prst="rect">
                  <a:avLst/>
                </a:prstGeom>
              </p:spPr>
            </p:pic>
            <p:pic>
              <p:nvPicPr>
                <p:cNvPr id="222" name="Picture 221" descr="A close up of a logo&#10;&#10;Description automatically generated">
                  <a:extLst>
                    <a:ext uri="{FF2B5EF4-FFF2-40B4-BE49-F238E27FC236}">
                      <a16:creationId xmlns:a16="http://schemas.microsoft.com/office/drawing/2014/main" id="{6BA4A6B4-455E-284E-ADF0-A15C368D3FA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59818" y="1968780"/>
                  <a:ext cx="519190" cy="1460220"/>
                </a:xfrm>
                <a:prstGeom prst="rect">
                  <a:avLst/>
                </a:prstGeom>
              </p:spPr>
            </p:pic>
            <p:pic>
              <p:nvPicPr>
                <p:cNvPr id="223" name="Picture 222" descr="A close up of a logo&#10;&#10;Description automatically generated">
                  <a:extLst>
                    <a:ext uri="{FF2B5EF4-FFF2-40B4-BE49-F238E27FC236}">
                      <a16:creationId xmlns:a16="http://schemas.microsoft.com/office/drawing/2014/main" id="{9F6831FB-1B77-1D4E-B921-F1701D48B87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99203" y="1968780"/>
                  <a:ext cx="519190" cy="1460220"/>
                </a:xfrm>
                <a:prstGeom prst="rect">
                  <a:avLst/>
                </a:prstGeom>
              </p:spPr>
            </p:pic>
            <p:pic>
              <p:nvPicPr>
                <p:cNvPr id="224" name="Picture 223" descr="A close up of a logo&#10;&#10;Description automatically generated">
                  <a:extLst>
                    <a:ext uri="{FF2B5EF4-FFF2-40B4-BE49-F238E27FC236}">
                      <a16:creationId xmlns:a16="http://schemas.microsoft.com/office/drawing/2014/main" id="{657A2F47-5D0A-A245-8EAF-EFEFCB2AB78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34941" y="1968780"/>
                  <a:ext cx="519190" cy="1460220"/>
                </a:xfrm>
                <a:prstGeom prst="rect">
                  <a:avLst/>
                </a:prstGeom>
              </p:spPr>
            </p:pic>
            <p:pic>
              <p:nvPicPr>
                <p:cNvPr id="225" name="Picture 224" descr="A close up of a logo&#10;&#10;Description automatically generated">
                  <a:extLst>
                    <a:ext uri="{FF2B5EF4-FFF2-40B4-BE49-F238E27FC236}">
                      <a16:creationId xmlns:a16="http://schemas.microsoft.com/office/drawing/2014/main" id="{FAA44936-1619-DD47-87EB-912D8D3FED7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79434" y="1968780"/>
                  <a:ext cx="519190" cy="1460220"/>
                </a:xfrm>
                <a:prstGeom prst="rect">
                  <a:avLst/>
                </a:prstGeom>
              </p:spPr>
            </p:pic>
            <p:pic>
              <p:nvPicPr>
                <p:cNvPr id="226" name="Picture 225" descr="A close up of a logo&#10;&#10;Description automatically generated">
                  <a:extLst>
                    <a:ext uri="{FF2B5EF4-FFF2-40B4-BE49-F238E27FC236}">
                      <a16:creationId xmlns:a16="http://schemas.microsoft.com/office/drawing/2014/main" id="{2892DEC2-236F-EB43-95DB-6A8BD2C6B7C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15172" y="1968780"/>
                  <a:ext cx="519190" cy="1460220"/>
                </a:xfrm>
                <a:prstGeom prst="rect">
                  <a:avLst/>
                </a:prstGeom>
              </p:spPr>
            </p:pic>
            <p:pic>
              <p:nvPicPr>
                <p:cNvPr id="227" name="Picture 226" descr="A close up of a logo&#10;&#10;Description automatically generated">
                  <a:extLst>
                    <a:ext uri="{FF2B5EF4-FFF2-40B4-BE49-F238E27FC236}">
                      <a16:creationId xmlns:a16="http://schemas.microsoft.com/office/drawing/2014/main" id="{7343817A-D3C6-594D-B41A-07BCFECFED5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50910" y="1968780"/>
                  <a:ext cx="519190" cy="1460220"/>
                </a:xfrm>
                <a:prstGeom prst="rect">
                  <a:avLst/>
                </a:prstGeom>
              </p:spPr>
            </p:pic>
            <p:pic>
              <p:nvPicPr>
                <p:cNvPr id="228" name="Picture 227" descr="A close up of a logo&#10;&#10;Description automatically generated">
                  <a:extLst>
                    <a:ext uri="{FF2B5EF4-FFF2-40B4-BE49-F238E27FC236}">
                      <a16:creationId xmlns:a16="http://schemas.microsoft.com/office/drawing/2014/main" id="{0EB9CD8C-7449-B048-8459-86A70AEED45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686649" y="1968780"/>
                  <a:ext cx="519190" cy="1460220"/>
                </a:xfrm>
                <a:prstGeom prst="rect">
                  <a:avLst/>
                </a:prstGeom>
              </p:spPr>
            </p:pic>
            <p:pic>
              <p:nvPicPr>
                <p:cNvPr id="229" name="Picture 228" descr="A close up of a logo&#10;&#10;Description automatically generated">
                  <a:extLst>
                    <a:ext uri="{FF2B5EF4-FFF2-40B4-BE49-F238E27FC236}">
                      <a16:creationId xmlns:a16="http://schemas.microsoft.com/office/drawing/2014/main" id="{06A47ACC-A711-8049-B246-AE9A4AAA182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23104" y="1968780"/>
                  <a:ext cx="519190" cy="1460220"/>
                </a:xfrm>
                <a:prstGeom prst="rect">
                  <a:avLst/>
                </a:prstGeom>
              </p:spPr>
            </p:pic>
            <p:pic>
              <p:nvPicPr>
                <p:cNvPr id="230" name="Picture 229" descr="A close up of a logo&#10;&#10;Description automatically generated">
                  <a:extLst>
                    <a:ext uri="{FF2B5EF4-FFF2-40B4-BE49-F238E27FC236}">
                      <a16:creationId xmlns:a16="http://schemas.microsoft.com/office/drawing/2014/main" id="{10D3F51A-EA73-CD44-93F1-9A359574DBD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758842" y="1968780"/>
                  <a:ext cx="519190" cy="1460220"/>
                </a:xfrm>
                <a:prstGeom prst="rect">
                  <a:avLst/>
                </a:prstGeom>
              </p:spPr>
            </p:pic>
            <p:pic>
              <p:nvPicPr>
                <p:cNvPr id="231" name="Picture 230" descr="A close up of a logo&#10;&#10;Description automatically generated">
                  <a:extLst>
                    <a:ext uri="{FF2B5EF4-FFF2-40B4-BE49-F238E27FC236}">
                      <a16:creationId xmlns:a16="http://schemas.microsoft.com/office/drawing/2014/main" id="{9D002016-B517-FB47-A31D-F251B62970C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2371" y="3494428"/>
                  <a:ext cx="519190" cy="1460220"/>
                </a:xfrm>
                <a:prstGeom prst="rect">
                  <a:avLst/>
                </a:prstGeom>
              </p:spPr>
            </p:pic>
            <p:pic>
              <p:nvPicPr>
                <p:cNvPr id="232" name="Picture 231" descr="A close up of a logo&#10;&#10;Description automatically generated">
                  <a:extLst>
                    <a:ext uri="{FF2B5EF4-FFF2-40B4-BE49-F238E27FC236}">
                      <a16:creationId xmlns:a16="http://schemas.microsoft.com/office/drawing/2014/main" id="{A76BAF4D-A49D-D74A-9CDE-7717A0781AF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68109" y="3494428"/>
                  <a:ext cx="519190" cy="1460220"/>
                </a:xfrm>
                <a:prstGeom prst="rect">
                  <a:avLst/>
                </a:prstGeom>
              </p:spPr>
            </p:pic>
            <p:pic>
              <p:nvPicPr>
                <p:cNvPr id="233" name="Picture 232" descr="A close up of a logo&#10;&#10;Description automatically generated">
                  <a:extLst>
                    <a:ext uri="{FF2B5EF4-FFF2-40B4-BE49-F238E27FC236}">
                      <a16:creationId xmlns:a16="http://schemas.microsoft.com/office/drawing/2014/main" id="{4419EF85-9E01-BC4A-9E01-2430DA48915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07494" y="3494428"/>
                  <a:ext cx="519190" cy="1460220"/>
                </a:xfrm>
                <a:prstGeom prst="rect">
                  <a:avLst/>
                </a:prstGeom>
              </p:spPr>
            </p:pic>
            <p:pic>
              <p:nvPicPr>
                <p:cNvPr id="234" name="Picture 233" descr="A close up of a logo&#10;&#10;Description automatically generated">
                  <a:extLst>
                    <a:ext uri="{FF2B5EF4-FFF2-40B4-BE49-F238E27FC236}">
                      <a16:creationId xmlns:a16="http://schemas.microsoft.com/office/drawing/2014/main" id="{2CDCAB7B-E54E-084E-8064-927AB79889D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43232" y="3494428"/>
                  <a:ext cx="519190" cy="1460220"/>
                </a:xfrm>
                <a:prstGeom prst="rect">
                  <a:avLst/>
                </a:prstGeom>
              </p:spPr>
            </p:pic>
            <p:pic>
              <p:nvPicPr>
                <p:cNvPr id="235" name="Picture 234" descr="A close up of a logo&#10;&#10;Description automatically generated">
                  <a:extLst>
                    <a:ext uri="{FF2B5EF4-FFF2-40B4-BE49-F238E27FC236}">
                      <a16:creationId xmlns:a16="http://schemas.microsoft.com/office/drawing/2014/main" id="{92D64E0E-58A7-AB44-9FC5-A9E4D8CBCF6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87725" y="3494428"/>
                  <a:ext cx="519190" cy="1460220"/>
                </a:xfrm>
                <a:prstGeom prst="rect">
                  <a:avLst/>
                </a:prstGeom>
              </p:spPr>
            </p:pic>
            <p:pic>
              <p:nvPicPr>
                <p:cNvPr id="236" name="Picture 235" descr="A close up of a logo&#10;&#10;Description automatically generated">
                  <a:extLst>
                    <a:ext uri="{FF2B5EF4-FFF2-40B4-BE49-F238E27FC236}">
                      <a16:creationId xmlns:a16="http://schemas.microsoft.com/office/drawing/2014/main" id="{0EA3DC25-51EC-2743-99A4-3E16F4FF417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23461" y="3494428"/>
                  <a:ext cx="519190" cy="1460220"/>
                </a:xfrm>
                <a:prstGeom prst="rect">
                  <a:avLst/>
                </a:prstGeom>
              </p:spPr>
            </p:pic>
            <p:pic>
              <p:nvPicPr>
                <p:cNvPr id="237" name="Picture 236" descr="A close up of a logo&#10;&#10;Description automatically generated">
                  <a:extLst>
                    <a:ext uri="{FF2B5EF4-FFF2-40B4-BE49-F238E27FC236}">
                      <a16:creationId xmlns:a16="http://schemas.microsoft.com/office/drawing/2014/main" id="{9EBBCA5A-AC9D-3C40-99D2-7F563C1750E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59199" y="3494428"/>
                  <a:ext cx="519190" cy="1460220"/>
                </a:xfrm>
                <a:prstGeom prst="rect">
                  <a:avLst/>
                </a:prstGeom>
              </p:spPr>
            </p:pic>
            <p:pic>
              <p:nvPicPr>
                <p:cNvPr id="238" name="Picture 237" descr="A close up of a logo&#10;&#10;Description automatically generated">
                  <a:extLst>
                    <a:ext uri="{FF2B5EF4-FFF2-40B4-BE49-F238E27FC236}">
                      <a16:creationId xmlns:a16="http://schemas.microsoft.com/office/drawing/2014/main" id="{8BB4B70C-F724-0B4E-8490-BFE7C2ADE98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94938" y="3494428"/>
                  <a:ext cx="519190" cy="1460220"/>
                </a:xfrm>
                <a:prstGeom prst="rect">
                  <a:avLst/>
                </a:prstGeom>
              </p:spPr>
            </p:pic>
            <p:pic>
              <p:nvPicPr>
                <p:cNvPr id="239" name="Picture 238" descr="A close up of a logo&#10;&#10;Description automatically generated">
                  <a:extLst>
                    <a:ext uri="{FF2B5EF4-FFF2-40B4-BE49-F238E27FC236}">
                      <a16:creationId xmlns:a16="http://schemas.microsoft.com/office/drawing/2014/main" id="{B1098049-4614-1544-9F58-CE1DA9F5F3F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31395" y="3494428"/>
                  <a:ext cx="519190" cy="1460220"/>
                </a:xfrm>
                <a:prstGeom prst="rect">
                  <a:avLst/>
                </a:prstGeom>
              </p:spPr>
            </p:pic>
            <p:pic>
              <p:nvPicPr>
                <p:cNvPr id="240" name="Picture 239" descr="A close up of a logo&#10;&#10;Description automatically generated">
                  <a:extLst>
                    <a:ext uri="{FF2B5EF4-FFF2-40B4-BE49-F238E27FC236}">
                      <a16:creationId xmlns:a16="http://schemas.microsoft.com/office/drawing/2014/main" id="{56339EBE-5185-7D4C-8271-CE41A5BC98E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67133" y="3494428"/>
                  <a:ext cx="519190" cy="1460220"/>
                </a:xfrm>
                <a:prstGeom prst="rect">
                  <a:avLst/>
                </a:prstGeom>
              </p:spPr>
            </p:pic>
            <p:pic>
              <p:nvPicPr>
                <p:cNvPr id="241" name="Picture 240" descr="A close up of a logo&#10;&#10;Description automatically generated">
                  <a:extLst>
                    <a:ext uri="{FF2B5EF4-FFF2-40B4-BE49-F238E27FC236}">
                      <a16:creationId xmlns:a16="http://schemas.microsoft.com/office/drawing/2014/main" id="{B678166C-3677-5B40-8F80-96DFA933778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07531" y="3494428"/>
                  <a:ext cx="519190" cy="1460220"/>
                </a:xfrm>
                <a:prstGeom prst="rect">
                  <a:avLst/>
                </a:prstGeom>
              </p:spPr>
            </p:pic>
            <p:pic>
              <p:nvPicPr>
                <p:cNvPr id="242" name="Picture 241" descr="A close up of a logo&#10;&#10;Description automatically generated">
                  <a:extLst>
                    <a:ext uri="{FF2B5EF4-FFF2-40B4-BE49-F238E27FC236}">
                      <a16:creationId xmlns:a16="http://schemas.microsoft.com/office/drawing/2014/main" id="{6FC88D86-2AC8-1E42-B5AA-FFFC94202DF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43269" y="3494428"/>
                  <a:ext cx="519190" cy="1460220"/>
                </a:xfrm>
                <a:prstGeom prst="rect">
                  <a:avLst/>
                </a:prstGeom>
              </p:spPr>
            </p:pic>
            <p:pic>
              <p:nvPicPr>
                <p:cNvPr id="243" name="Picture 242" descr="A close up of a logo&#10;&#10;Description automatically generated">
                  <a:extLst>
                    <a:ext uri="{FF2B5EF4-FFF2-40B4-BE49-F238E27FC236}">
                      <a16:creationId xmlns:a16="http://schemas.microsoft.com/office/drawing/2014/main" id="{840E398C-37DB-0A43-A6E9-80F39E54B7B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82654" y="3494428"/>
                  <a:ext cx="519190" cy="1460220"/>
                </a:xfrm>
                <a:prstGeom prst="rect">
                  <a:avLst/>
                </a:prstGeom>
              </p:spPr>
            </p:pic>
            <p:pic>
              <p:nvPicPr>
                <p:cNvPr id="244" name="Picture 243" descr="A close up of a logo&#10;&#10;Description automatically generated">
                  <a:extLst>
                    <a:ext uri="{FF2B5EF4-FFF2-40B4-BE49-F238E27FC236}">
                      <a16:creationId xmlns:a16="http://schemas.microsoft.com/office/drawing/2014/main" id="{14C35F32-9F89-E842-80DC-40E52EB25FF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18392" y="3494428"/>
                  <a:ext cx="519190" cy="1460220"/>
                </a:xfrm>
                <a:prstGeom prst="rect">
                  <a:avLst/>
                </a:prstGeom>
              </p:spPr>
            </p:pic>
            <p:pic>
              <p:nvPicPr>
                <p:cNvPr id="245" name="Picture 244" descr="A close up of a logo&#10;&#10;Description automatically generated">
                  <a:extLst>
                    <a:ext uri="{FF2B5EF4-FFF2-40B4-BE49-F238E27FC236}">
                      <a16:creationId xmlns:a16="http://schemas.microsoft.com/office/drawing/2014/main" id="{D8E42266-F5A3-C942-BA68-131B1E9A7C9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62885" y="3494428"/>
                  <a:ext cx="519190" cy="1460220"/>
                </a:xfrm>
                <a:prstGeom prst="rect">
                  <a:avLst/>
                </a:prstGeom>
              </p:spPr>
            </p:pic>
            <p:pic>
              <p:nvPicPr>
                <p:cNvPr id="246" name="Picture 245" descr="A close up of a logo&#10;&#10;Description automatically generated">
                  <a:extLst>
                    <a:ext uri="{FF2B5EF4-FFF2-40B4-BE49-F238E27FC236}">
                      <a16:creationId xmlns:a16="http://schemas.microsoft.com/office/drawing/2014/main" id="{53CF25B9-AE75-E447-9198-B7351DB19DB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98623" y="3494428"/>
                  <a:ext cx="519190" cy="1460220"/>
                </a:xfrm>
                <a:prstGeom prst="rect">
                  <a:avLst/>
                </a:prstGeom>
              </p:spPr>
            </p:pic>
            <p:pic>
              <p:nvPicPr>
                <p:cNvPr id="247" name="Picture 246" descr="A close up of a logo&#10;&#10;Description automatically generated">
                  <a:extLst>
                    <a:ext uri="{FF2B5EF4-FFF2-40B4-BE49-F238E27FC236}">
                      <a16:creationId xmlns:a16="http://schemas.microsoft.com/office/drawing/2014/main" id="{A22D22B6-C8E7-F14C-95A9-29F9F4DC49A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34362" y="3494428"/>
                  <a:ext cx="519190" cy="1460220"/>
                </a:xfrm>
                <a:prstGeom prst="rect">
                  <a:avLst/>
                </a:prstGeom>
              </p:spPr>
            </p:pic>
            <p:pic>
              <p:nvPicPr>
                <p:cNvPr id="248" name="Picture 247" descr="A close up of a logo&#10;&#10;Description automatically generated">
                  <a:extLst>
                    <a:ext uri="{FF2B5EF4-FFF2-40B4-BE49-F238E27FC236}">
                      <a16:creationId xmlns:a16="http://schemas.microsoft.com/office/drawing/2014/main" id="{A0351986-4EB2-E04E-AD48-C37B50E11E5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670098" y="3494428"/>
                  <a:ext cx="519190" cy="1460220"/>
                </a:xfrm>
                <a:prstGeom prst="rect">
                  <a:avLst/>
                </a:prstGeom>
              </p:spPr>
            </p:pic>
            <p:pic>
              <p:nvPicPr>
                <p:cNvPr id="249" name="Picture 248" descr="A close up of a logo&#10;&#10;Description automatically generated">
                  <a:extLst>
                    <a:ext uri="{FF2B5EF4-FFF2-40B4-BE49-F238E27FC236}">
                      <a16:creationId xmlns:a16="http://schemas.microsoft.com/office/drawing/2014/main" id="{E00346B7-814E-C44B-B6AC-6B3B6174634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06555" y="3494428"/>
                  <a:ext cx="519190" cy="1460220"/>
                </a:xfrm>
                <a:prstGeom prst="rect">
                  <a:avLst/>
                </a:prstGeom>
              </p:spPr>
            </p:pic>
            <p:pic>
              <p:nvPicPr>
                <p:cNvPr id="250" name="Picture 249" descr="A close up of a logo&#10;&#10;Description automatically generated">
                  <a:extLst>
                    <a:ext uri="{FF2B5EF4-FFF2-40B4-BE49-F238E27FC236}">
                      <a16:creationId xmlns:a16="http://schemas.microsoft.com/office/drawing/2014/main" id="{20242271-DD51-DF45-8FDD-3D32FB2169B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742293" y="3494428"/>
                  <a:ext cx="519190" cy="1460220"/>
                </a:xfrm>
                <a:prstGeom prst="rect">
                  <a:avLst/>
                </a:prstGeom>
              </p:spPr>
            </p:pic>
          </p:grpSp>
        </p:grpSp>
        <p:grpSp>
          <p:nvGrpSpPr>
            <p:cNvPr id="368" name="Group 367">
              <a:extLst>
                <a:ext uri="{FF2B5EF4-FFF2-40B4-BE49-F238E27FC236}">
                  <a16:creationId xmlns:a16="http://schemas.microsoft.com/office/drawing/2014/main" id="{17272A03-DB98-EA48-8889-E09932250F8A}"/>
                </a:ext>
              </a:extLst>
            </p:cNvPr>
            <p:cNvGrpSpPr/>
            <p:nvPr/>
          </p:nvGrpSpPr>
          <p:grpSpPr>
            <a:xfrm>
              <a:off x="8081746" y="2949681"/>
              <a:ext cx="2760287" cy="958638"/>
              <a:chOff x="1521019" y="4977071"/>
              <a:chExt cx="2760287" cy="958638"/>
            </a:xfrm>
          </p:grpSpPr>
          <p:pic>
            <p:nvPicPr>
              <p:cNvPr id="370" name="Picture 369">
                <a:extLst>
                  <a:ext uri="{FF2B5EF4-FFF2-40B4-BE49-F238E27FC236}">
                    <a16:creationId xmlns:a16="http://schemas.microsoft.com/office/drawing/2014/main" id="{E5335381-FD6E-0D4C-A7D3-EF95E1F5589C}"/>
                  </a:ext>
                </a:extLst>
              </p:cNvPr>
              <p:cNvPicPr>
                <a:picLocks noChangeAspect="1"/>
              </p:cNvPicPr>
              <p:nvPr/>
            </p:nvPicPr>
            <p:blipFill>
              <a:blip r:embed="rId8"/>
              <a:srcRect/>
              <a:stretch/>
            </p:blipFill>
            <p:spPr>
              <a:xfrm>
                <a:off x="3322668" y="4977071"/>
                <a:ext cx="958638" cy="958638"/>
              </a:xfrm>
              <a:prstGeom prst="rect">
                <a:avLst/>
              </a:prstGeom>
            </p:spPr>
          </p:pic>
          <p:sp>
            <p:nvSpPr>
              <p:cNvPr id="372" name="TextBox 371">
                <a:extLst>
                  <a:ext uri="{FF2B5EF4-FFF2-40B4-BE49-F238E27FC236}">
                    <a16:creationId xmlns:a16="http://schemas.microsoft.com/office/drawing/2014/main" id="{58998304-FB5E-6742-B927-F5E745FD4514}"/>
                  </a:ext>
                </a:extLst>
              </p:cNvPr>
              <p:cNvSpPr txBox="1"/>
              <p:nvPr/>
            </p:nvSpPr>
            <p:spPr>
              <a:xfrm>
                <a:off x="1521019" y="5082833"/>
                <a:ext cx="2207878" cy="584775"/>
              </a:xfrm>
              <a:prstGeom prst="rect">
                <a:avLst/>
              </a:prstGeom>
              <a:noFill/>
            </p:spPr>
            <p:txBody>
              <a:bodyPr wrap="square" rtlCol="0">
                <a:spAutoFit/>
              </a:bodyPr>
              <a:lstStyle/>
              <a:p>
                <a:r>
                  <a:rPr lang="en-GB" sz="3200" b="1" dirty="0"/>
                  <a:t>Vaccine B</a:t>
                </a:r>
              </a:p>
            </p:txBody>
          </p:sp>
        </p:grpSp>
      </p:grpSp>
      <p:sp>
        <p:nvSpPr>
          <p:cNvPr id="374" name="Rounded Rectangle 373">
            <a:extLst>
              <a:ext uri="{FF2B5EF4-FFF2-40B4-BE49-F238E27FC236}">
                <a16:creationId xmlns:a16="http://schemas.microsoft.com/office/drawing/2014/main" id="{0068C7BC-DE9C-4C47-B8DE-AFECF086BD23}"/>
              </a:ext>
            </a:extLst>
          </p:cNvPr>
          <p:cNvSpPr/>
          <p:nvPr/>
        </p:nvSpPr>
        <p:spPr>
          <a:xfrm>
            <a:off x="4859494" y="4195534"/>
            <a:ext cx="2500285" cy="2165784"/>
          </a:xfrm>
          <a:prstGeom prst="roundRect">
            <a:avLst/>
          </a:prstGeom>
          <a:solidFill>
            <a:schemeClr val="accent1">
              <a:lumMod val="40000"/>
              <a:lumOff val="60000"/>
            </a:schemeClr>
          </a:solidFill>
          <a:ln w="231775"/>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schemeClr val="tx1"/>
                </a:solidFill>
                <a:latin typeface="Courier New" panose="02070309020205020404" pitchFamily="49" charset="0"/>
                <a:cs typeface="Courier New" panose="02070309020205020404" pitchFamily="49" charset="0"/>
              </a:rPr>
              <a:t>Month 1</a:t>
            </a:r>
          </a:p>
        </p:txBody>
      </p:sp>
      <p:grpSp>
        <p:nvGrpSpPr>
          <p:cNvPr id="7" name="Group 6">
            <a:extLst>
              <a:ext uri="{FF2B5EF4-FFF2-40B4-BE49-F238E27FC236}">
                <a16:creationId xmlns:a16="http://schemas.microsoft.com/office/drawing/2014/main" id="{DD16184F-A1CE-E34F-A0E4-FA2B4D7CF2E9}"/>
              </a:ext>
            </a:extLst>
          </p:cNvPr>
          <p:cNvGrpSpPr/>
          <p:nvPr/>
        </p:nvGrpSpPr>
        <p:grpSpPr>
          <a:xfrm>
            <a:off x="924031" y="455465"/>
            <a:ext cx="8025184" cy="5635991"/>
            <a:chOff x="924031" y="455465"/>
            <a:chExt cx="8025184" cy="5635991"/>
          </a:xfrm>
        </p:grpSpPr>
        <p:pic>
          <p:nvPicPr>
            <p:cNvPr id="382" name="Picture 381" descr="A picture containing mug&#10;&#10;Description automatically generated">
              <a:extLst>
                <a:ext uri="{FF2B5EF4-FFF2-40B4-BE49-F238E27FC236}">
                  <a16:creationId xmlns:a16="http://schemas.microsoft.com/office/drawing/2014/main" id="{9B148715-C1FD-4749-B6FA-6A864617E5A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24031" y="572105"/>
              <a:ext cx="227430" cy="639648"/>
            </a:xfrm>
            <a:prstGeom prst="rect">
              <a:avLst/>
            </a:prstGeom>
          </p:spPr>
        </p:pic>
        <p:pic>
          <p:nvPicPr>
            <p:cNvPr id="395" name="Picture 394" descr="A picture containing mug&#10;&#10;Description automatically generated">
              <a:extLst>
                <a:ext uri="{FF2B5EF4-FFF2-40B4-BE49-F238E27FC236}">
                  <a16:creationId xmlns:a16="http://schemas.microsoft.com/office/drawing/2014/main" id="{40FC744F-15EF-1947-86BE-787A7274A85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033018" y="455465"/>
              <a:ext cx="227430" cy="639648"/>
            </a:xfrm>
            <a:prstGeom prst="rect">
              <a:avLst/>
            </a:prstGeom>
          </p:spPr>
        </p:pic>
        <p:pic>
          <p:nvPicPr>
            <p:cNvPr id="403" name="Picture 402" descr="A picture containing mug&#10;&#10;Description automatically generated">
              <a:extLst>
                <a:ext uri="{FF2B5EF4-FFF2-40B4-BE49-F238E27FC236}">
                  <a16:creationId xmlns:a16="http://schemas.microsoft.com/office/drawing/2014/main" id="{33677036-1F0D-5346-8FA9-FBC8F0248D1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721785" y="1109838"/>
              <a:ext cx="227430" cy="639648"/>
            </a:xfrm>
            <a:prstGeom prst="rect">
              <a:avLst/>
            </a:prstGeom>
          </p:spPr>
        </p:pic>
        <p:sp>
          <p:nvSpPr>
            <p:cNvPr id="407" name="Rounded Rectangle 406">
              <a:extLst>
                <a:ext uri="{FF2B5EF4-FFF2-40B4-BE49-F238E27FC236}">
                  <a16:creationId xmlns:a16="http://schemas.microsoft.com/office/drawing/2014/main" id="{7C57E677-B462-9E48-9E5F-86B44765446B}"/>
                </a:ext>
              </a:extLst>
            </p:cNvPr>
            <p:cNvSpPr/>
            <p:nvPr/>
          </p:nvSpPr>
          <p:spPr>
            <a:xfrm>
              <a:off x="5404791" y="5133188"/>
              <a:ext cx="1414312" cy="958268"/>
            </a:xfrm>
            <a:prstGeom prst="roundRect">
              <a:avLst/>
            </a:prstGeom>
            <a:solidFill>
              <a:schemeClr val="accent1">
                <a:lumMod val="40000"/>
                <a:lumOff val="60000"/>
              </a:schemeClr>
            </a:solidFill>
            <a:ln w="231775">
              <a:no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schemeClr val="tx1"/>
                  </a:solidFill>
                  <a:latin typeface="Courier New" panose="02070309020205020404" pitchFamily="49" charset="0"/>
                  <a:cs typeface="Courier New" panose="02070309020205020404" pitchFamily="49" charset="0"/>
                </a:rPr>
                <a:t>2</a:t>
              </a:r>
            </a:p>
          </p:txBody>
        </p:sp>
        <p:pic>
          <p:nvPicPr>
            <p:cNvPr id="417" name="Picture 416" descr="A picture containing mug&#10;&#10;Description automatically generated">
              <a:extLst>
                <a:ext uri="{FF2B5EF4-FFF2-40B4-BE49-F238E27FC236}">
                  <a16:creationId xmlns:a16="http://schemas.microsoft.com/office/drawing/2014/main" id="{58886307-C447-874F-9015-95CFD2A189C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78406" y="1773368"/>
              <a:ext cx="227430" cy="639648"/>
            </a:xfrm>
            <a:prstGeom prst="rect">
              <a:avLst/>
            </a:prstGeom>
          </p:spPr>
        </p:pic>
      </p:grpSp>
      <p:grpSp>
        <p:nvGrpSpPr>
          <p:cNvPr id="8" name="Group 7">
            <a:extLst>
              <a:ext uri="{FF2B5EF4-FFF2-40B4-BE49-F238E27FC236}">
                <a16:creationId xmlns:a16="http://schemas.microsoft.com/office/drawing/2014/main" id="{664B0994-034E-3342-B44C-F561E1EA812C}"/>
              </a:ext>
            </a:extLst>
          </p:cNvPr>
          <p:cNvGrpSpPr/>
          <p:nvPr/>
        </p:nvGrpSpPr>
        <p:grpSpPr>
          <a:xfrm>
            <a:off x="2758009" y="1111367"/>
            <a:ext cx="7583726" cy="5009708"/>
            <a:chOff x="2758009" y="1111367"/>
            <a:chExt cx="7583726" cy="5009708"/>
          </a:xfrm>
        </p:grpSpPr>
        <p:pic>
          <p:nvPicPr>
            <p:cNvPr id="399" name="Picture 398" descr="A picture containing mug&#10;&#10;Description automatically generated">
              <a:extLst>
                <a:ext uri="{FF2B5EF4-FFF2-40B4-BE49-F238E27FC236}">
                  <a16:creationId xmlns:a16="http://schemas.microsoft.com/office/drawing/2014/main" id="{6ECC4857-8A37-EB4A-B280-9271E3F7239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758009" y="2555395"/>
              <a:ext cx="227430" cy="639648"/>
            </a:xfrm>
            <a:prstGeom prst="rect">
              <a:avLst/>
            </a:prstGeom>
          </p:spPr>
        </p:pic>
        <p:pic>
          <p:nvPicPr>
            <p:cNvPr id="434" name="Picture 433" descr="A picture containing mug&#10;&#10;Description automatically generated">
              <a:extLst>
                <a:ext uri="{FF2B5EF4-FFF2-40B4-BE49-F238E27FC236}">
                  <a16:creationId xmlns:a16="http://schemas.microsoft.com/office/drawing/2014/main" id="{4E28CC78-B748-9445-BF21-6B3F35D14C8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114305" y="1111367"/>
              <a:ext cx="227430" cy="639648"/>
            </a:xfrm>
            <a:prstGeom prst="rect">
              <a:avLst/>
            </a:prstGeom>
          </p:spPr>
        </p:pic>
        <p:pic>
          <p:nvPicPr>
            <p:cNvPr id="440" name="Picture 439" descr="A picture containing mug&#10;&#10;Description automatically generated">
              <a:extLst>
                <a:ext uri="{FF2B5EF4-FFF2-40B4-BE49-F238E27FC236}">
                  <a16:creationId xmlns:a16="http://schemas.microsoft.com/office/drawing/2014/main" id="{74DC831D-7BEF-E94F-87D2-89ECB029A71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406746" y="1775206"/>
              <a:ext cx="227430" cy="639648"/>
            </a:xfrm>
            <a:prstGeom prst="rect">
              <a:avLst/>
            </a:prstGeom>
          </p:spPr>
        </p:pic>
        <p:pic>
          <p:nvPicPr>
            <p:cNvPr id="442" name="Picture 441" descr="A picture containing mug&#10;&#10;Description automatically generated">
              <a:extLst>
                <a:ext uri="{FF2B5EF4-FFF2-40B4-BE49-F238E27FC236}">
                  <a16:creationId xmlns:a16="http://schemas.microsoft.com/office/drawing/2014/main" id="{658D5F59-C6C9-CC43-BA79-B6E74B505A4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702828" y="2434506"/>
              <a:ext cx="227430" cy="639648"/>
            </a:xfrm>
            <a:prstGeom prst="rect">
              <a:avLst/>
            </a:prstGeom>
          </p:spPr>
        </p:pic>
        <p:sp>
          <p:nvSpPr>
            <p:cNvPr id="415" name="Rounded Rectangle 414">
              <a:extLst>
                <a:ext uri="{FF2B5EF4-FFF2-40B4-BE49-F238E27FC236}">
                  <a16:creationId xmlns:a16="http://schemas.microsoft.com/office/drawing/2014/main" id="{8C475380-0B9B-3E4B-9F4C-5652E08E875C}"/>
                </a:ext>
              </a:extLst>
            </p:cNvPr>
            <p:cNvSpPr/>
            <p:nvPr/>
          </p:nvSpPr>
          <p:spPr>
            <a:xfrm>
              <a:off x="5408683" y="5162807"/>
              <a:ext cx="1414312" cy="958268"/>
            </a:xfrm>
            <a:prstGeom prst="roundRect">
              <a:avLst/>
            </a:prstGeom>
            <a:solidFill>
              <a:schemeClr val="accent1">
                <a:lumMod val="40000"/>
                <a:lumOff val="60000"/>
              </a:schemeClr>
            </a:solidFill>
            <a:ln w="231775">
              <a:no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schemeClr val="tx1"/>
                  </a:solidFill>
                  <a:latin typeface="Courier New" panose="02070309020205020404" pitchFamily="49" charset="0"/>
                  <a:cs typeface="Courier New" panose="02070309020205020404" pitchFamily="49" charset="0"/>
                </a:rPr>
                <a:t>3</a:t>
              </a:r>
            </a:p>
          </p:txBody>
        </p:sp>
      </p:grpSp>
      <p:grpSp>
        <p:nvGrpSpPr>
          <p:cNvPr id="9" name="Group 8">
            <a:extLst>
              <a:ext uri="{FF2B5EF4-FFF2-40B4-BE49-F238E27FC236}">
                <a16:creationId xmlns:a16="http://schemas.microsoft.com/office/drawing/2014/main" id="{9B649CA0-022F-E344-8982-3F57F0AC1671}"/>
              </a:ext>
            </a:extLst>
          </p:cNvPr>
          <p:cNvGrpSpPr/>
          <p:nvPr/>
        </p:nvGrpSpPr>
        <p:grpSpPr>
          <a:xfrm>
            <a:off x="5387275" y="1111976"/>
            <a:ext cx="6347806" cy="4990838"/>
            <a:chOff x="5387275" y="1111976"/>
            <a:chExt cx="6347806" cy="4990838"/>
          </a:xfrm>
        </p:grpSpPr>
        <p:pic>
          <p:nvPicPr>
            <p:cNvPr id="405" name="Picture 404" descr="A picture containing mug&#10;&#10;Description automatically generated">
              <a:extLst>
                <a:ext uri="{FF2B5EF4-FFF2-40B4-BE49-F238E27FC236}">
                  <a16:creationId xmlns:a16="http://schemas.microsoft.com/office/drawing/2014/main" id="{0E7DFEF0-A350-5C42-A810-871303724E1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815113" y="1111976"/>
              <a:ext cx="227430" cy="639648"/>
            </a:xfrm>
            <a:prstGeom prst="rect">
              <a:avLst/>
            </a:prstGeom>
          </p:spPr>
        </p:pic>
        <p:pic>
          <p:nvPicPr>
            <p:cNvPr id="438" name="Picture 437" descr="A picture containing mug&#10;&#10;Description automatically generated">
              <a:extLst>
                <a:ext uri="{FF2B5EF4-FFF2-40B4-BE49-F238E27FC236}">
                  <a16:creationId xmlns:a16="http://schemas.microsoft.com/office/drawing/2014/main" id="{89EDA2F5-831F-EF46-8258-B88C3DF41E7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507651" y="1113013"/>
              <a:ext cx="227430" cy="639648"/>
            </a:xfrm>
            <a:prstGeom prst="rect">
              <a:avLst/>
            </a:prstGeom>
          </p:spPr>
        </p:pic>
        <p:pic>
          <p:nvPicPr>
            <p:cNvPr id="462" name="Picture 461" descr="A picture containing mug&#10;&#10;Description automatically generated">
              <a:extLst>
                <a:ext uri="{FF2B5EF4-FFF2-40B4-BE49-F238E27FC236}">
                  <a16:creationId xmlns:a16="http://schemas.microsoft.com/office/drawing/2014/main" id="{AACCCC30-D6CD-1A4A-A29F-90D4EFD0CA1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332041" y="2431584"/>
              <a:ext cx="227430" cy="639648"/>
            </a:xfrm>
            <a:prstGeom prst="rect">
              <a:avLst/>
            </a:prstGeom>
          </p:spPr>
        </p:pic>
        <p:sp>
          <p:nvSpPr>
            <p:cNvPr id="413" name="Rounded Rectangle 412">
              <a:extLst>
                <a:ext uri="{FF2B5EF4-FFF2-40B4-BE49-F238E27FC236}">
                  <a16:creationId xmlns:a16="http://schemas.microsoft.com/office/drawing/2014/main" id="{08167AEB-A8C5-2F47-9069-DDA1CF445865}"/>
                </a:ext>
              </a:extLst>
            </p:cNvPr>
            <p:cNvSpPr/>
            <p:nvPr/>
          </p:nvSpPr>
          <p:spPr>
            <a:xfrm>
              <a:off x="5387275" y="5144546"/>
              <a:ext cx="1414312" cy="958268"/>
            </a:xfrm>
            <a:prstGeom prst="roundRect">
              <a:avLst/>
            </a:prstGeom>
            <a:solidFill>
              <a:schemeClr val="accent1">
                <a:lumMod val="40000"/>
                <a:lumOff val="60000"/>
              </a:schemeClr>
            </a:solidFill>
            <a:ln w="231775">
              <a:no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schemeClr val="tx1"/>
                  </a:solidFill>
                  <a:latin typeface="Courier New" panose="02070309020205020404" pitchFamily="49" charset="0"/>
                  <a:cs typeface="Courier New" panose="02070309020205020404" pitchFamily="49" charset="0"/>
                </a:rPr>
                <a:t>4</a:t>
              </a:r>
            </a:p>
          </p:txBody>
        </p:sp>
      </p:grpSp>
      <p:grpSp>
        <p:nvGrpSpPr>
          <p:cNvPr id="11" name="Group 10">
            <a:extLst>
              <a:ext uri="{FF2B5EF4-FFF2-40B4-BE49-F238E27FC236}">
                <a16:creationId xmlns:a16="http://schemas.microsoft.com/office/drawing/2014/main" id="{1D9952D2-04F1-8540-A9A0-CB0E3B0065BF}"/>
              </a:ext>
            </a:extLst>
          </p:cNvPr>
          <p:cNvGrpSpPr/>
          <p:nvPr/>
        </p:nvGrpSpPr>
        <p:grpSpPr>
          <a:xfrm>
            <a:off x="3247731" y="455060"/>
            <a:ext cx="7568369" cy="5666015"/>
            <a:chOff x="3247731" y="455060"/>
            <a:chExt cx="7568369" cy="5666015"/>
          </a:xfrm>
        </p:grpSpPr>
        <p:grpSp>
          <p:nvGrpSpPr>
            <p:cNvPr id="10" name="Group 9">
              <a:extLst>
                <a:ext uri="{FF2B5EF4-FFF2-40B4-BE49-F238E27FC236}">
                  <a16:creationId xmlns:a16="http://schemas.microsoft.com/office/drawing/2014/main" id="{41DD3CE4-EF8B-4C47-936C-FCA759762FB4}"/>
                </a:ext>
              </a:extLst>
            </p:cNvPr>
            <p:cNvGrpSpPr/>
            <p:nvPr/>
          </p:nvGrpSpPr>
          <p:grpSpPr>
            <a:xfrm>
              <a:off x="3247731" y="455060"/>
              <a:ext cx="7568369" cy="1295151"/>
              <a:chOff x="3247731" y="455060"/>
              <a:chExt cx="7568369" cy="1295151"/>
            </a:xfrm>
          </p:grpSpPr>
          <p:pic>
            <p:nvPicPr>
              <p:cNvPr id="430" name="Picture 429" descr="A picture containing mug&#10;&#10;Description automatically generated">
                <a:extLst>
                  <a:ext uri="{FF2B5EF4-FFF2-40B4-BE49-F238E27FC236}">
                    <a16:creationId xmlns:a16="http://schemas.microsoft.com/office/drawing/2014/main" id="{0D004D2A-75FD-9448-A585-2619AE3787F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47731" y="570054"/>
                <a:ext cx="227430" cy="639648"/>
              </a:xfrm>
              <a:prstGeom prst="rect">
                <a:avLst/>
              </a:prstGeom>
            </p:spPr>
          </p:pic>
          <p:pic>
            <p:nvPicPr>
              <p:cNvPr id="432" name="Picture 431" descr="A picture containing mug&#10;&#10;Description automatically generated">
                <a:extLst>
                  <a:ext uri="{FF2B5EF4-FFF2-40B4-BE49-F238E27FC236}">
                    <a16:creationId xmlns:a16="http://schemas.microsoft.com/office/drawing/2014/main" id="{FC701CCD-BA0D-5D4D-8A71-D23A636A796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657407" y="455921"/>
                <a:ext cx="227430" cy="639648"/>
              </a:xfrm>
              <a:prstGeom prst="rect">
                <a:avLst/>
              </a:prstGeom>
            </p:spPr>
          </p:pic>
          <p:pic>
            <p:nvPicPr>
              <p:cNvPr id="436" name="Picture 435" descr="A picture containing mug&#10;&#10;Description automatically generated">
                <a:extLst>
                  <a:ext uri="{FF2B5EF4-FFF2-40B4-BE49-F238E27FC236}">
                    <a16:creationId xmlns:a16="http://schemas.microsoft.com/office/drawing/2014/main" id="{09D69E34-D813-9342-840E-9CAF06149F0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588670" y="456236"/>
                <a:ext cx="227430" cy="639648"/>
              </a:xfrm>
              <a:prstGeom prst="rect">
                <a:avLst/>
              </a:prstGeom>
            </p:spPr>
          </p:pic>
          <p:pic>
            <p:nvPicPr>
              <p:cNvPr id="454" name="Picture 453" descr="A picture containing mug&#10;&#10;Description automatically generated">
                <a:extLst>
                  <a:ext uri="{FF2B5EF4-FFF2-40B4-BE49-F238E27FC236}">
                    <a16:creationId xmlns:a16="http://schemas.microsoft.com/office/drawing/2014/main" id="{2E6E8BA9-183D-A647-97EA-144103D953E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728517" y="455060"/>
                <a:ext cx="227430" cy="639648"/>
              </a:xfrm>
              <a:prstGeom prst="rect">
                <a:avLst/>
              </a:prstGeom>
            </p:spPr>
          </p:pic>
          <p:pic>
            <p:nvPicPr>
              <p:cNvPr id="458" name="Picture 457" descr="A picture containing mug&#10;&#10;Description automatically generated">
                <a:extLst>
                  <a:ext uri="{FF2B5EF4-FFF2-40B4-BE49-F238E27FC236}">
                    <a16:creationId xmlns:a16="http://schemas.microsoft.com/office/drawing/2014/main" id="{4E119319-3E46-C54C-833B-157A670DCC9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418010" y="1110563"/>
                <a:ext cx="227430" cy="639648"/>
              </a:xfrm>
              <a:prstGeom prst="rect">
                <a:avLst/>
              </a:prstGeom>
            </p:spPr>
          </p:pic>
          <p:pic>
            <p:nvPicPr>
              <p:cNvPr id="460" name="Picture 459" descr="A picture containing mug&#10;&#10;Description automatically generated">
                <a:extLst>
                  <a:ext uri="{FF2B5EF4-FFF2-40B4-BE49-F238E27FC236}">
                    <a16:creationId xmlns:a16="http://schemas.microsoft.com/office/drawing/2014/main" id="{CCCBCA4C-DB6E-C044-8619-FA417C868E1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889423" y="458228"/>
                <a:ext cx="227430" cy="639648"/>
              </a:xfrm>
              <a:prstGeom prst="rect">
                <a:avLst/>
              </a:prstGeom>
            </p:spPr>
          </p:pic>
        </p:grpSp>
        <p:sp>
          <p:nvSpPr>
            <p:cNvPr id="411" name="Rounded Rectangle 410">
              <a:extLst>
                <a:ext uri="{FF2B5EF4-FFF2-40B4-BE49-F238E27FC236}">
                  <a16:creationId xmlns:a16="http://schemas.microsoft.com/office/drawing/2014/main" id="{34577218-F656-7747-B82D-BAE1818F185B}"/>
                </a:ext>
              </a:extLst>
            </p:cNvPr>
            <p:cNvSpPr/>
            <p:nvPr/>
          </p:nvSpPr>
          <p:spPr>
            <a:xfrm>
              <a:off x="5404791" y="5162807"/>
              <a:ext cx="1414312" cy="958268"/>
            </a:xfrm>
            <a:prstGeom prst="roundRect">
              <a:avLst/>
            </a:prstGeom>
            <a:solidFill>
              <a:schemeClr val="accent1">
                <a:lumMod val="40000"/>
                <a:lumOff val="60000"/>
              </a:schemeClr>
            </a:solidFill>
            <a:ln w="231775">
              <a:no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schemeClr val="tx1"/>
                  </a:solidFill>
                  <a:latin typeface="Courier New" panose="02070309020205020404" pitchFamily="49" charset="0"/>
                  <a:cs typeface="Courier New" panose="02070309020205020404" pitchFamily="49" charset="0"/>
                </a:rPr>
                <a:t>6</a:t>
              </a:r>
            </a:p>
          </p:txBody>
        </p:sp>
      </p:grpSp>
      <p:grpSp>
        <p:nvGrpSpPr>
          <p:cNvPr id="12" name="Group 11">
            <a:extLst>
              <a:ext uri="{FF2B5EF4-FFF2-40B4-BE49-F238E27FC236}">
                <a16:creationId xmlns:a16="http://schemas.microsoft.com/office/drawing/2014/main" id="{09639531-9A6F-3541-B003-9E146CC642D6}"/>
              </a:ext>
            </a:extLst>
          </p:cNvPr>
          <p:cNvGrpSpPr/>
          <p:nvPr/>
        </p:nvGrpSpPr>
        <p:grpSpPr>
          <a:xfrm>
            <a:off x="1825584" y="1774144"/>
            <a:ext cx="7339410" cy="4325268"/>
            <a:chOff x="1825584" y="1774144"/>
            <a:chExt cx="7339410" cy="4325268"/>
          </a:xfrm>
        </p:grpSpPr>
        <p:pic>
          <p:nvPicPr>
            <p:cNvPr id="387" name="Picture 386" descr="A picture containing mug&#10;&#10;Description automatically generated">
              <a:extLst>
                <a:ext uri="{FF2B5EF4-FFF2-40B4-BE49-F238E27FC236}">
                  <a16:creationId xmlns:a16="http://schemas.microsoft.com/office/drawing/2014/main" id="{BCC56989-B13D-DC43-9AE0-F10B55DC31D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011680" y="2432559"/>
              <a:ext cx="227430" cy="639648"/>
            </a:xfrm>
            <a:prstGeom prst="rect">
              <a:avLst/>
            </a:prstGeom>
          </p:spPr>
        </p:pic>
        <p:pic>
          <p:nvPicPr>
            <p:cNvPr id="401" name="Picture 400" descr="A picture containing mug&#10;&#10;Description automatically generated">
              <a:extLst>
                <a:ext uri="{FF2B5EF4-FFF2-40B4-BE49-F238E27FC236}">
                  <a16:creationId xmlns:a16="http://schemas.microsoft.com/office/drawing/2014/main" id="{9E67BD7B-29BE-D547-B3EB-B6E1E5CDD6D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479994" y="1774144"/>
              <a:ext cx="227430" cy="639648"/>
            </a:xfrm>
            <a:prstGeom prst="rect">
              <a:avLst/>
            </a:prstGeom>
          </p:spPr>
        </p:pic>
        <p:pic>
          <p:nvPicPr>
            <p:cNvPr id="421" name="Picture 420" descr="A picture containing mug&#10;&#10;Description automatically generated">
              <a:extLst>
                <a:ext uri="{FF2B5EF4-FFF2-40B4-BE49-F238E27FC236}">
                  <a16:creationId xmlns:a16="http://schemas.microsoft.com/office/drawing/2014/main" id="{5A0AEA0A-33BC-F343-AAEB-E741B66472C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25584" y="2555395"/>
              <a:ext cx="227430" cy="639648"/>
            </a:xfrm>
            <a:prstGeom prst="rect">
              <a:avLst/>
            </a:prstGeom>
          </p:spPr>
        </p:pic>
        <p:pic>
          <p:nvPicPr>
            <p:cNvPr id="456" name="Picture 455" descr="A picture containing mug&#10;&#10;Description automatically generated">
              <a:extLst>
                <a:ext uri="{FF2B5EF4-FFF2-40B4-BE49-F238E27FC236}">
                  <a16:creationId xmlns:a16="http://schemas.microsoft.com/office/drawing/2014/main" id="{B09BA1AF-D19A-6848-B305-2BB4E3E8073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937564" y="2432838"/>
              <a:ext cx="227430" cy="639648"/>
            </a:xfrm>
            <a:prstGeom prst="rect">
              <a:avLst/>
            </a:prstGeom>
          </p:spPr>
        </p:pic>
        <p:sp>
          <p:nvSpPr>
            <p:cNvPr id="409" name="Rounded Rectangle 408">
              <a:extLst>
                <a:ext uri="{FF2B5EF4-FFF2-40B4-BE49-F238E27FC236}">
                  <a16:creationId xmlns:a16="http://schemas.microsoft.com/office/drawing/2014/main" id="{551C4CE8-319C-F24D-9C92-F0C36588BFAC}"/>
                </a:ext>
              </a:extLst>
            </p:cNvPr>
            <p:cNvSpPr/>
            <p:nvPr/>
          </p:nvSpPr>
          <p:spPr>
            <a:xfrm>
              <a:off x="5402480" y="5141144"/>
              <a:ext cx="1414312" cy="958268"/>
            </a:xfrm>
            <a:prstGeom prst="roundRect">
              <a:avLst/>
            </a:prstGeom>
            <a:solidFill>
              <a:schemeClr val="accent1">
                <a:lumMod val="40000"/>
                <a:lumOff val="60000"/>
              </a:schemeClr>
            </a:solidFill>
            <a:ln w="231775">
              <a:no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schemeClr val="tx1"/>
                  </a:solidFill>
                  <a:latin typeface="Courier New" panose="02070309020205020404" pitchFamily="49" charset="0"/>
                  <a:cs typeface="Courier New" panose="02070309020205020404" pitchFamily="49" charset="0"/>
                </a:rPr>
                <a:t>8</a:t>
              </a:r>
            </a:p>
          </p:txBody>
        </p:sp>
      </p:grpSp>
      <p:grpSp>
        <p:nvGrpSpPr>
          <p:cNvPr id="13" name="Group 12">
            <a:extLst>
              <a:ext uri="{FF2B5EF4-FFF2-40B4-BE49-F238E27FC236}">
                <a16:creationId xmlns:a16="http://schemas.microsoft.com/office/drawing/2014/main" id="{A49C14DC-F81F-1842-899D-253831F98821}"/>
              </a:ext>
            </a:extLst>
          </p:cNvPr>
          <p:cNvGrpSpPr/>
          <p:nvPr/>
        </p:nvGrpSpPr>
        <p:grpSpPr>
          <a:xfrm>
            <a:off x="5394878" y="2429293"/>
            <a:ext cx="4464800" cy="3714333"/>
            <a:chOff x="5394878" y="2429293"/>
            <a:chExt cx="4464800" cy="3714333"/>
          </a:xfrm>
        </p:grpSpPr>
        <p:pic>
          <p:nvPicPr>
            <p:cNvPr id="384" name="Picture 383" descr="A picture containing mug&#10;&#10;Description automatically generated">
              <a:extLst>
                <a:ext uri="{FF2B5EF4-FFF2-40B4-BE49-F238E27FC236}">
                  <a16:creationId xmlns:a16="http://schemas.microsoft.com/office/drawing/2014/main" id="{42877EAD-216C-5746-BA98-0BFFE461410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73569" y="2433408"/>
              <a:ext cx="227430" cy="639648"/>
            </a:xfrm>
            <a:prstGeom prst="rect">
              <a:avLst/>
            </a:prstGeom>
          </p:spPr>
        </p:pic>
        <p:pic>
          <p:nvPicPr>
            <p:cNvPr id="393" name="Picture 392" descr="A picture containing mug&#10;&#10;Description automatically generated">
              <a:extLst>
                <a:ext uri="{FF2B5EF4-FFF2-40B4-BE49-F238E27FC236}">
                  <a16:creationId xmlns:a16="http://schemas.microsoft.com/office/drawing/2014/main" id="{AFAF2949-4B82-5143-BF5C-40697C5205B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71842" y="2433208"/>
              <a:ext cx="227430" cy="639648"/>
            </a:xfrm>
            <a:prstGeom prst="rect">
              <a:avLst/>
            </a:prstGeom>
          </p:spPr>
        </p:pic>
        <p:pic>
          <p:nvPicPr>
            <p:cNvPr id="423" name="Picture 422" descr="A picture containing mug&#10;&#10;Description automatically generated">
              <a:extLst>
                <a:ext uri="{FF2B5EF4-FFF2-40B4-BE49-F238E27FC236}">
                  <a16:creationId xmlns:a16="http://schemas.microsoft.com/office/drawing/2014/main" id="{D3729E85-685B-4E4A-89B7-E15E0B0DBB3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632248" y="2429293"/>
              <a:ext cx="227430" cy="639648"/>
            </a:xfrm>
            <a:prstGeom prst="rect">
              <a:avLst/>
            </a:prstGeom>
          </p:spPr>
        </p:pic>
        <p:pic>
          <p:nvPicPr>
            <p:cNvPr id="428" name="Picture 427" descr="A picture containing mug&#10;&#10;Description automatically generated">
              <a:extLst>
                <a:ext uri="{FF2B5EF4-FFF2-40B4-BE49-F238E27FC236}">
                  <a16:creationId xmlns:a16="http://schemas.microsoft.com/office/drawing/2014/main" id="{97A1BDED-EA9C-774D-8CE4-CB413376F28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170763" y="2434616"/>
              <a:ext cx="227430" cy="639648"/>
            </a:xfrm>
            <a:prstGeom prst="rect">
              <a:avLst/>
            </a:prstGeom>
          </p:spPr>
        </p:pic>
        <p:sp>
          <p:nvSpPr>
            <p:cNvPr id="406" name="Rounded Rectangle 405">
              <a:extLst>
                <a:ext uri="{FF2B5EF4-FFF2-40B4-BE49-F238E27FC236}">
                  <a16:creationId xmlns:a16="http://schemas.microsoft.com/office/drawing/2014/main" id="{794A4EF8-692F-564C-8503-81DB277B7C55}"/>
                </a:ext>
              </a:extLst>
            </p:cNvPr>
            <p:cNvSpPr/>
            <p:nvPr/>
          </p:nvSpPr>
          <p:spPr>
            <a:xfrm>
              <a:off x="5394878" y="5185358"/>
              <a:ext cx="1414312" cy="958268"/>
            </a:xfrm>
            <a:prstGeom prst="roundRect">
              <a:avLst/>
            </a:prstGeom>
            <a:solidFill>
              <a:schemeClr val="accent1">
                <a:lumMod val="40000"/>
                <a:lumOff val="60000"/>
              </a:schemeClr>
            </a:solidFill>
            <a:ln w="231775">
              <a:no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schemeClr val="tx1"/>
                  </a:solidFill>
                  <a:latin typeface="Courier New" panose="02070309020205020404" pitchFamily="49" charset="0"/>
                  <a:cs typeface="Courier New" panose="02070309020205020404" pitchFamily="49" charset="0"/>
                </a:rPr>
                <a:t>10</a:t>
              </a:r>
            </a:p>
          </p:txBody>
        </p:sp>
      </p:grpSp>
      <p:grpSp>
        <p:nvGrpSpPr>
          <p:cNvPr id="14" name="Group 13">
            <a:extLst>
              <a:ext uri="{FF2B5EF4-FFF2-40B4-BE49-F238E27FC236}">
                <a16:creationId xmlns:a16="http://schemas.microsoft.com/office/drawing/2014/main" id="{07CC0BAA-586F-4642-BFAF-289441DE3D07}"/>
              </a:ext>
            </a:extLst>
          </p:cNvPr>
          <p:cNvGrpSpPr/>
          <p:nvPr/>
        </p:nvGrpSpPr>
        <p:grpSpPr>
          <a:xfrm>
            <a:off x="5417685" y="1772179"/>
            <a:ext cx="6306245" cy="4338973"/>
            <a:chOff x="5417685" y="1772179"/>
            <a:chExt cx="6306245" cy="4338973"/>
          </a:xfrm>
        </p:grpSpPr>
        <p:pic>
          <p:nvPicPr>
            <p:cNvPr id="389" name="Picture 388" descr="A picture containing mug&#10;&#10;Description automatically generated">
              <a:extLst>
                <a:ext uri="{FF2B5EF4-FFF2-40B4-BE49-F238E27FC236}">
                  <a16:creationId xmlns:a16="http://schemas.microsoft.com/office/drawing/2014/main" id="{661F5388-2BF8-3C43-9720-14D9801686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941337" y="1772462"/>
              <a:ext cx="227430" cy="639648"/>
            </a:xfrm>
            <a:prstGeom prst="rect">
              <a:avLst/>
            </a:prstGeom>
          </p:spPr>
        </p:pic>
        <p:pic>
          <p:nvPicPr>
            <p:cNvPr id="391" name="Picture 390" descr="A picture containing mug&#10;&#10;Description automatically generated">
              <a:extLst>
                <a:ext uri="{FF2B5EF4-FFF2-40B4-BE49-F238E27FC236}">
                  <a16:creationId xmlns:a16="http://schemas.microsoft.com/office/drawing/2014/main" id="{EA8C0AB4-1C3B-B344-A069-FC1F74D2614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026701" y="2431528"/>
              <a:ext cx="227430" cy="639648"/>
            </a:xfrm>
            <a:prstGeom prst="rect">
              <a:avLst/>
            </a:prstGeom>
          </p:spPr>
        </p:pic>
        <p:pic>
          <p:nvPicPr>
            <p:cNvPr id="397" name="Picture 396" descr="A picture containing mug&#10;&#10;Description automatically generated">
              <a:extLst>
                <a:ext uri="{FF2B5EF4-FFF2-40B4-BE49-F238E27FC236}">
                  <a16:creationId xmlns:a16="http://schemas.microsoft.com/office/drawing/2014/main" id="{BDE80FAB-B35F-984F-B99A-01FBF00FB3F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872616" y="1772580"/>
              <a:ext cx="227430" cy="639648"/>
            </a:xfrm>
            <a:prstGeom prst="rect">
              <a:avLst/>
            </a:prstGeom>
          </p:spPr>
        </p:pic>
        <p:pic>
          <p:nvPicPr>
            <p:cNvPr id="419" name="Picture 418" descr="A picture containing mug&#10;&#10;Description automatically generated">
              <a:extLst>
                <a:ext uri="{FF2B5EF4-FFF2-40B4-BE49-F238E27FC236}">
                  <a16:creationId xmlns:a16="http://schemas.microsoft.com/office/drawing/2014/main" id="{C94F6854-AA4A-3E49-A5FD-75E617FEAA8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569455" y="1774762"/>
              <a:ext cx="227430" cy="639648"/>
            </a:xfrm>
            <a:prstGeom prst="rect">
              <a:avLst/>
            </a:prstGeom>
          </p:spPr>
        </p:pic>
        <p:pic>
          <p:nvPicPr>
            <p:cNvPr id="425" name="Picture 424" descr="A picture containing mug&#10;&#10;Description automatically generated">
              <a:extLst>
                <a:ext uri="{FF2B5EF4-FFF2-40B4-BE49-F238E27FC236}">
                  <a16:creationId xmlns:a16="http://schemas.microsoft.com/office/drawing/2014/main" id="{E32378B0-40EF-C24D-B893-3E15CADBF5D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639831" y="1773851"/>
              <a:ext cx="227430" cy="639648"/>
            </a:xfrm>
            <a:prstGeom prst="rect">
              <a:avLst/>
            </a:prstGeom>
          </p:spPr>
        </p:pic>
        <p:pic>
          <p:nvPicPr>
            <p:cNvPr id="446" name="Picture 445" descr="A picture containing mug&#10;&#10;Description automatically generated">
              <a:extLst>
                <a:ext uri="{FF2B5EF4-FFF2-40B4-BE49-F238E27FC236}">
                  <a16:creationId xmlns:a16="http://schemas.microsoft.com/office/drawing/2014/main" id="{C51F41ED-7DD5-3149-84F7-BED6D347F10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492813" y="2431769"/>
              <a:ext cx="227430" cy="639648"/>
            </a:xfrm>
            <a:prstGeom prst="rect">
              <a:avLst/>
            </a:prstGeom>
          </p:spPr>
        </p:pic>
        <p:pic>
          <p:nvPicPr>
            <p:cNvPr id="447" name="Picture 446" descr="A picture containing mug&#10;&#10;Description automatically generated">
              <a:extLst>
                <a:ext uri="{FF2B5EF4-FFF2-40B4-BE49-F238E27FC236}">
                  <a16:creationId xmlns:a16="http://schemas.microsoft.com/office/drawing/2014/main" id="{874CBAD4-BAA5-3E47-8C2C-ACADDC7C189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496500" y="1772179"/>
              <a:ext cx="227430" cy="639648"/>
            </a:xfrm>
            <a:prstGeom prst="rect">
              <a:avLst/>
            </a:prstGeom>
          </p:spPr>
        </p:pic>
        <p:pic>
          <p:nvPicPr>
            <p:cNvPr id="452" name="Picture 451" descr="A picture containing mug&#10;&#10;Description automatically generated">
              <a:extLst>
                <a:ext uri="{FF2B5EF4-FFF2-40B4-BE49-F238E27FC236}">
                  <a16:creationId xmlns:a16="http://schemas.microsoft.com/office/drawing/2014/main" id="{51F802EC-8470-E340-8F04-6D90F095B0E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801635" y="1772610"/>
              <a:ext cx="227430" cy="639648"/>
            </a:xfrm>
            <a:prstGeom prst="rect">
              <a:avLst/>
            </a:prstGeom>
          </p:spPr>
        </p:pic>
        <p:sp>
          <p:nvSpPr>
            <p:cNvPr id="376" name="Rounded Rectangle 375">
              <a:extLst>
                <a:ext uri="{FF2B5EF4-FFF2-40B4-BE49-F238E27FC236}">
                  <a16:creationId xmlns:a16="http://schemas.microsoft.com/office/drawing/2014/main" id="{42427CFF-3F17-1D4A-8D10-250487ED1A76}"/>
                </a:ext>
              </a:extLst>
            </p:cNvPr>
            <p:cNvSpPr/>
            <p:nvPr/>
          </p:nvSpPr>
          <p:spPr>
            <a:xfrm>
              <a:off x="5417685" y="5152884"/>
              <a:ext cx="1414312" cy="958268"/>
            </a:xfrm>
            <a:prstGeom prst="roundRect">
              <a:avLst/>
            </a:prstGeom>
            <a:solidFill>
              <a:schemeClr val="accent1">
                <a:lumMod val="40000"/>
                <a:lumOff val="60000"/>
              </a:schemeClr>
            </a:solidFill>
            <a:ln w="231775">
              <a:no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schemeClr val="tx1"/>
                  </a:solidFill>
                  <a:latin typeface="Courier New" panose="02070309020205020404" pitchFamily="49" charset="0"/>
                  <a:cs typeface="Courier New" panose="02070309020205020404" pitchFamily="49" charset="0"/>
                </a:rPr>
                <a:t>12</a:t>
              </a:r>
            </a:p>
          </p:txBody>
        </p:sp>
      </p:grpSp>
      <p:pic>
        <p:nvPicPr>
          <p:cNvPr id="15" name="chad18">
            <a:hlinkClick r:id="" action="ppaction://media"/>
            <a:extLst>
              <a:ext uri="{FF2B5EF4-FFF2-40B4-BE49-F238E27FC236}">
                <a16:creationId xmlns:a16="http://schemas.microsoft.com/office/drawing/2014/main" id="{C51CEEA8-1A51-434E-8503-CFA9A3A3F01A}"/>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785600" y="6451600"/>
            <a:ext cx="406400" cy="406400"/>
          </a:xfrm>
          <a:prstGeom prst="rect">
            <a:avLst/>
          </a:prstGeom>
        </p:spPr>
      </p:pic>
    </p:spTree>
    <p:custDataLst>
      <p:tags r:id="rId2"/>
    </p:custDataLst>
    <p:extLst>
      <p:ext uri="{BB962C8B-B14F-4D97-AF65-F5344CB8AC3E}">
        <p14:creationId xmlns:p14="http://schemas.microsoft.com/office/powerpoint/2010/main" val="20501310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58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dissolv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935B8-A16F-DB4F-842F-7E3A092BE6C9}"/>
              </a:ext>
            </a:extLst>
          </p:cNvPr>
          <p:cNvSpPr>
            <a:spLocks noGrp="1"/>
          </p:cNvSpPr>
          <p:nvPr>
            <p:ph type="ctrTitle"/>
          </p:nvPr>
        </p:nvSpPr>
        <p:spPr/>
        <p:txBody>
          <a:bodyPr>
            <a:normAutofit fontScale="90000"/>
          </a:bodyPr>
          <a:lstStyle/>
          <a:p>
            <a:r>
              <a:rPr lang="en-US" b="1" dirty="0"/>
              <a:t>COVID-19 Vaccine research at KEMRI-Wellcome Research Programme</a:t>
            </a:r>
            <a:r>
              <a:rPr lang="en-KE" dirty="0"/>
              <a:t> </a:t>
            </a:r>
            <a:endParaRPr lang="en-GB" dirty="0"/>
          </a:p>
        </p:txBody>
      </p:sp>
      <p:pic>
        <p:nvPicPr>
          <p:cNvPr id="4" name="Picture 3">
            <a:extLst>
              <a:ext uri="{FF2B5EF4-FFF2-40B4-BE49-F238E27FC236}">
                <a16:creationId xmlns:a16="http://schemas.microsoft.com/office/drawing/2014/main" id="{EDB3594C-17E1-9F44-BABA-57DEAA71F5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43671" y="3878721"/>
            <a:ext cx="2147025" cy="2209158"/>
          </a:xfrm>
          <a:prstGeom prst="rect">
            <a:avLst/>
          </a:prstGeom>
        </p:spPr>
      </p:pic>
      <p:pic>
        <p:nvPicPr>
          <p:cNvPr id="5" name="Picture 4">
            <a:extLst>
              <a:ext uri="{FF2B5EF4-FFF2-40B4-BE49-F238E27FC236}">
                <a16:creationId xmlns:a16="http://schemas.microsoft.com/office/drawing/2014/main" id="{FDED87E4-0D08-EC48-9F71-7440608EF5E1}"/>
              </a:ext>
            </a:extLst>
          </p:cNvPr>
          <p:cNvPicPr>
            <a:picLocks noChangeAspect="1"/>
          </p:cNvPicPr>
          <p:nvPr/>
        </p:nvPicPr>
        <p:blipFill>
          <a:blip r:embed="rId4"/>
          <a:stretch>
            <a:fillRect/>
          </a:stretch>
        </p:blipFill>
        <p:spPr>
          <a:xfrm>
            <a:off x="3797374" y="4399100"/>
            <a:ext cx="4610100" cy="584200"/>
          </a:xfrm>
          <a:prstGeom prst="rect">
            <a:avLst/>
          </a:prstGeom>
        </p:spPr>
      </p:pic>
      <p:grpSp>
        <p:nvGrpSpPr>
          <p:cNvPr id="31" name="Group 30">
            <a:extLst>
              <a:ext uri="{FF2B5EF4-FFF2-40B4-BE49-F238E27FC236}">
                <a16:creationId xmlns:a16="http://schemas.microsoft.com/office/drawing/2014/main" id="{F415BA99-7328-4952-A4EC-79A94B6265D2}"/>
              </a:ext>
            </a:extLst>
          </p:cNvPr>
          <p:cNvGrpSpPr/>
          <p:nvPr/>
        </p:nvGrpSpPr>
        <p:grpSpPr>
          <a:xfrm>
            <a:off x="791978" y="3182989"/>
            <a:ext cx="2577297" cy="2793684"/>
            <a:chOff x="791978" y="3182989"/>
            <a:chExt cx="2577297" cy="2793684"/>
          </a:xfrm>
        </p:grpSpPr>
        <p:sp>
          <p:nvSpPr>
            <p:cNvPr id="9" name="Heptagon 8">
              <a:extLst>
                <a:ext uri="{FF2B5EF4-FFF2-40B4-BE49-F238E27FC236}">
                  <a16:creationId xmlns:a16="http://schemas.microsoft.com/office/drawing/2014/main" id="{5FDC4A0D-61C1-2846-AA34-F755615873CF}"/>
                </a:ext>
              </a:extLst>
            </p:cNvPr>
            <p:cNvSpPr/>
            <p:nvPr/>
          </p:nvSpPr>
          <p:spPr>
            <a:xfrm>
              <a:off x="1379956" y="3914776"/>
              <a:ext cx="1378875" cy="1405481"/>
            </a:xfrm>
            <a:prstGeom prst="heptagon">
              <a:avLst/>
            </a:prstGeom>
            <a:solidFill>
              <a:schemeClr val="accent1"/>
            </a:solidFill>
            <a:ln w="1016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4BFC8F31-3278-974E-A248-93992042F6D2}"/>
                </a:ext>
              </a:extLst>
            </p:cNvPr>
            <p:cNvSpPr/>
            <p:nvPr/>
          </p:nvSpPr>
          <p:spPr>
            <a:xfrm>
              <a:off x="1601565" y="4155125"/>
              <a:ext cx="926736" cy="10154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pic>
          <p:nvPicPr>
            <p:cNvPr id="11" name="Picture 10">
              <a:extLst>
                <a:ext uri="{FF2B5EF4-FFF2-40B4-BE49-F238E27FC236}">
                  <a16:creationId xmlns:a16="http://schemas.microsoft.com/office/drawing/2014/main" id="{069754D9-487F-DB44-9E49-329A262D46D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46325" y="4163940"/>
              <a:ext cx="666426" cy="1055702"/>
            </a:xfrm>
            <a:prstGeom prst="rect">
              <a:avLst/>
            </a:prstGeom>
          </p:spPr>
        </p:pic>
        <p:sp>
          <p:nvSpPr>
            <p:cNvPr id="25" name="Triangle 24">
              <a:extLst>
                <a:ext uri="{FF2B5EF4-FFF2-40B4-BE49-F238E27FC236}">
                  <a16:creationId xmlns:a16="http://schemas.microsoft.com/office/drawing/2014/main" id="{3C9AB4F0-FB6B-E745-A729-F6402C816686}"/>
                </a:ext>
              </a:extLst>
            </p:cNvPr>
            <p:cNvSpPr/>
            <p:nvPr/>
          </p:nvSpPr>
          <p:spPr>
            <a:xfrm>
              <a:off x="2026562" y="3315739"/>
              <a:ext cx="105953" cy="599476"/>
            </a:xfrm>
            <a:prstGeom prst="triangle">
              <a:avLst/>
            </a:prstGeom>
            <a:solidFill>
              <a:srgbClr val="FF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14A35A02-82CE-4646-9101-048DB1D57A1A}"/>
                </a:ext>
              </a:extLst>
            </p:cNvPr>
            <p:cNvSpPr/>
            <p:nvPr/>
          </p:nvSpPr>
          <p:spPr>
            <a:xfrm>
              <a:off x="2022972" y="3182989"/>
              <a:ext cx="113133" cy="116094"/>
            </a:xfrm>
            <a:prstGeom prst="ellipse">
              <a:avLst/>
            </a:prstGeom>
            <a:solidFill>
              <a:srgbClr val="FF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riangle 22">
              <a:extLst>
                <a:ext uri="{FF2B5EF4-FFF2-40B4-BE49-F238E27FC236}">
                  <a16:creationId xmlns:a16="http://schemas.microsoft.com/office/drawing/2014/main" id="{5FD1923E-2951-4A49-81CD-4A21628C68C6}"/>
                </a:ext>
              </a:extLst>
            </p:cNvPr>
            <p:cNvSpPr/>
            <p:nvPr/>
          </p:nvSpPr>
          <p:spPr>
            <a:xfrm rot="4607908">
              <a:off x="2908262" y="4162942"/>
              <a:ext cx="117544" cy="540359"/>
            </a:xfrm>
            <a:prstGeom prst="triangle">
              <a:avLst/>
            </a:prstGeom>
            <a:solidFill>
              <a:srgbClr val="FF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riangle 20">
              <a:extLst>
                <a:ext uri="{FF2B5EF4-FFF2-40B4-BE49-F238E27FC236}">
                  <a16:creationId xmlns:a16="http://schemas.microsoft.com/office/drawing/2014/main" id="{4CD4FEC0-A552-2544-8F83-768C151FF036}"/>
                </a:ext>
              </a:extLst>
            </p:cNvPr>
            <p:cNvSpPr/>
            <p:nvPr/>
          </p:nvSpPr>
          <p:spPr>
            <a:xfrm rot="16978422">
              <a:off x="1120489" y="4156794"/>
              <a:ext cx="117544" cy="540359"/>
            </a:xfrm>
            <a:prstGeom prst="triangle">
              <a:avLst/>
            </a:prstGeom>
            <a:solidFill>
              <a:srgbClr val="FF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riangle 18">
              <a:extLst>
                <a:ext uri="{FF2B5EF4-FFF2-40B4-BE49-F238E27FC236}">
                  <a16:creationId xmlns:a16="http://schemas.microsoft.com/office/drawing/2014/main" id="{FACE8C0A-8C47-124C-9894-CD1D5D1EA073}"/>
                </a:ext>
              </a:extLst>
            </p:cNvPr>
            <p:cNvSpPr/>
            <p:nvPr/>
          </p:nvSpPr>
          <p:spPr>
            <a:xfrm rot="8799200">
              <a:off x="2495204" y="5257962"/>
              <a:ext cx="105953" cy="599476"/>
            </a:xfrm>
            <a:prstGeom prst="triangle">
              <a:avLst/>
            </a:prstGeom>
            <a:solidFill>
              <a:srgbClr val="FF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riangle 16">
              <a:extLst>
                <a:ext uri="{FF2B5EF4-FFF2-40B4-BE49-F238E27FC236}">
                  <a16:creationId xmlns:a16="http://schemas.microsoft.com/office/drawing/2014/main" id="{E04A60B8-C37E-DA4D-8C0E-432B25533E3A}"/>
                </a:ext>
              </a:extLst>
            </p:cNvPr>
            <p:cNvSpPr/>
            <p:nvPr/>
          </p:nvSpPr>
          <p:spPr>
            <a:xfrm rot="12751883">
              <a:off x="1563769" y="5279644"/>
              <a:ext cx="105953" cy="599476"/>
            </a:xfrm>
            <a:prstGeom prst="triangle">
              <a:avLst/>
            </a:prstGeom>
            <a:solidFill>
              <a:srgbClr val="FF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CD843802-B7E1-8D41-B9FC-AEBC109BF86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758162" y="4522740"/>
              <a:ext cx="635205" cy="280243"/>
            </a:xfrm>
            <a:prstGeom prst="rect">
              <a:avLst/>
            </a:prstGeom>
          </p:spPr>
        </p:pic>
        <p:sp>
          <p:nvSpPr>
            <p:cNvPr id="27" name="Oval 26">
              <a:extLst>
                <a:ext uri="{FF2B5EF4-FFF2-40B4-BE49-F238E27FC236}">
                  <a16:creationId xmlns:a16="http://schemas.microsoft.com/office/drawing/2014/main" id="{0ED66EFD-C67D-41A3-81E8-A5EE368BAE11}"/>
                </a:ext>
              </a:extLst>
            </p:cNvPr>
            <p:cNvSpPr/>
            <p:nvPr/>
          </p:nvSpPr>
          <p:spPr>
            <a:xfrm>
              <a:off x="3256142" y="4290122"/>
              <a:ext cx="113133" cy="116094"/>
            </a:xfrm>
            <a:prstGeom prst="ellipse">
              <a:avLst/>
            </a:prstGeom>
            <a:solidFill>
              <a:srgbClr val="FF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Oval 27">
              <a:extLst>
                <a:ext uri="{FF2B5EF4-FFF2-40B4-BE49-F238E27FC236}">
                  <a16:creationId xmlns:a16="http://schemas.microsoft.com/office/drawing/2014/main" id="{1E79AEAC-59FB-429A-AFB6-E9879DCC20E7}"/>
                </a:ext>
              </a:extLst>
            </p:cNvPr>
            <p:cNvSpPr/>
            <p:nvPr/>
          </p:nvSpPr>
          <p:spPr>
            <a:xfrm>
              <a:off x="791978" y="4286564"/>
              <a:ext cx="113133" cy="116094"/>
            </a:xfrm>
            <a:prstGeom prst="ellipse">
              <a:avLst/>
            </a:prstGeom>
            <a:solidFill>
              <a:srgbClr val="FF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Oval 28">
              <a:extLst>
                <a:ext uri="{FF2B5EF4-FFF2-40B4-BE49-F238E27FC236}">
                  <a16:creationId xmlns:a16="http://schemas.microsoft.com/office/drawing/2014/main" id="{9EEA3519-58B9-48E0-9A63-073A2E11E888}"/>
                </a:ext>
              </a:extLst>
            </p:cNvPr>
            <p:cNvSpPr/>
            <p:nvPr/>
          </p:nvSpPr>
          <p:spPr>
            <a:xfrm>
              <a:off x="1342606" y="5860579"/>
              <a:ext cx="113133" cy="116094"/>
            </a:xfrm>
            <a:prstGeom prst="ellipse">
              <a:avLst/>
            </a:prstGeom>
            <a:solidFill>
              <a:srgbClr val="FF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Oval 29">
              <a:extLst>
                <a:ext uri="{FF2B5EF4-FFF2-40B4-BE49-F238E27FC236}">
                  <a16:creationId xmlns:a16="http://schemas.microsoft.com/office/drawing/2014/main" id="{BE4DD716-5FF5-4961-B28A-567A8C0F2408}"/>
                </a:ext>
              </a:extLst>
            </p:cNvPr>
            <p:cNvSpPr/>
            <p:nvPr/>
          </p:nvSpPr>
          <p:spPr>
            <a:xfrm>
              <a:off x="2700635" y="5823859"/>
              <a:ext cx="113133" cy="116094"/>
            </a:xfrm>
            <a:prstGeom prst="ellipse">
              <a:avLst/>
            </a:prstGeom>
            <a:solidFill>
              <a:srgbClr val="FF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41786229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935B8-A16F-DB4F-842F-7E3A092BE6C9}"/>
              </a:ext>
            </a:extLst>
          </p:cNvPr>
          <p:cNvSpPr>
            <a:spLocks noGrp="1"/>
          </p:cNvSpPr>
          <p:nvPr>
            <p:ph type="ctrTitle"/>
          </p:nvPr>
        </p:nvSpPr>
        <p:spPr>
          <a:xfrm>
            <a:off x="1524000" y="999552"/>
            <a:ext cx="9144000" cy="2387600"/>
          </a:xfrm>
        </p:spPr>
        <p:txBody>
          <a:bodyPr>
            <a:normAutofit/>
          </a:bodyPr>
          <a:lstStyle/>
          <a:p>
            <a:r>
              <a:rPr lang="en-US" dirty="0"/>
              <a:t>Animation and Editing </a:t>
            </a:r>
            <a:br>
              <a:rPr lang="en-US" dirty="0"/>
            </a:br>
            <a:r>
              <a:rPr lang="en-US" dirty="0"/>
              <a:t>Alun Davies</a:t>
            </a:r>
            <a:endParaRPr lang="en-GB" dirty="0"/>
          </a:p>
        </p:txBody>
      </p:sp>
      <p:grpSp>
        <p:nvGrpSpPr>
          <p:cNvPr id="24" name="Group 23">
            <a:extLst>
              <a:ext uri="{FF2B5EF4-FFF2-40B4-BE49-F238E27FC236}">
                <a16:creationId xmlns:a16="http://schemas.microsoft.com/office/drawing/2014/main" id="{4C084644-1EE7-4C15-84D1-755E4F7F0D17}"/>
              </a:ext>
            </a:extLst>
          </p:cNvPr>
          <p:cNvGrpSpPr/>
          <p:nvPr/>
        </p:nvGrpSpPr>
        <p:grpSpPr>
          <a:xfrm>
            <a:off x="791978" y="3182989"/>
            <a:ext cx="10608044" cy="2793684"/>
            <a:chOff x="791978" y="3182989"/>
            <a:chExt cx="10608044" cy="2793684"/>
          </a:xfrm>
        </p:grpSpPr>
        <p:pic>
          <p:nvPicPr>
            <p:cNvPr id="32" name="Picture 31">
              <a:extLst>
                <a:ext uri="{FF2B5EF4-FFF2-40B4-BE49-F238E27FC236}">
                  <a16:creationId xmlns:a16="http://schemas.microsoft.com/office/drawing/2014/main" id="{DFE81880-57F0-48E4-AE3D-32CD76C9B5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52997" y="3748141"/>
              <a:ext cx="2147025" cy="2209158"/>
            </a:xfrm>
            <a:prstGeom prst="rect">
              <a:avLst/>
            </a:prstGeom>
          </p:spPr>
        </p:pic>
        <p:grpSp>
          <p:nvGrpSpPr>
            <p:cNvPr id="33" name="Group 32">
              <a:extLst>
                <a:ext uri="{FF2B5EF4-FFF2-40B4-BE49-F238E27FC236}">
                  <a16:creationId xmlns:a16="http://schemas.microsoft.com/office/drawing/2014/main" id="{A5CDBD06-42E4-48CB-A0C0-06F2E76F6F14}"/>
                </a:ext>
              </a:extLst>
            </p:cNvPr>
            <p:cNvGrpSpPr/>
            <p:nvPr/>
          </p:nvGrpSpPr>
          <p:grpSpPr>
            <a:xfrm>
              <a:off x="791978" y="3182989"/>
              <a:ext cx="2577297" cy="2793684"/>
              <a:chOff x="791978" y="3182989"/>
              <a:chExt cx="2577297" cy="2793684"/>
            </a:xfrm>
          </p:grpSpPr>
          <p:sp>
            <p:nvSpPr>
              <p:cNvPr id="35" name="Heptagon 34">
                <a:extLst>
                  <a:ext uri="{FF2B5EF4-FFF2-40B4-BE49-F238E27FC236}">
                    <a16:creationId xmlns:a16="http://schemas.microsoft.com/office/drawing/2014/main" id="{F0582AB5-BA0F-486D-8CD1-96111B9231C6}"/>
                  </a:ext>
                </a:extLst>
              </p:cNvPr>
              <p:cNvSpPr/>
              <p:nvPr/>
            </p:nvSpPr>
            <p:spPr>
              <a:xfrm>
                <a:off x="1379956" y="3914776"/>
                <a:ext cx="1378875" cy="1405481"/>
              </a:xfrm>
              <a:prstGeom prst="heptagon">
                <a:avLst/>
              </a:prstGeom>
              <a:solidFill>
                <a:schemeClr val="accent1"/>
              </a:solidFill>
              <a:ln w="1016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6D77BDE8-027B-4F23-A6B2-F31BCAF3A516}"/>
                  </a:ext>
                </a:extLst>
              </p:cNvPr>
              <p:cNvSpPr/>
              <p:nvPr/>
            </p:nvSpPr>
            <p:spPr>
              <a:xfrm>
                <a:off x="1601565" y="4155125"/>
                <a:ext cx="926736" cy="10154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pic>
            <p:nvPicPr>
              <p:cNvPr id="37" name="Picture 36">
                <a:extLst>
                  <a:ext uri="{FF2B5EF4-FFF2-40B4-BE49-F238E27FC236}">
                    <a16:creationId xmlns:a16="http://schemas.microsoft.com/office/drawing/2014/main" id="{F656ACAC-C33C-4B3C-8824-20F271B124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46325" y="4163940"/>
                <a:ext cx="666426" cy="1055702"/>
              </a:xfrm>
              <a:prstGeom prst="rect">
                <a:avLst/>
              </a:prstGeom>
            </p:spPr>
          </p:pic>
          <p:sp>
            <p:nvSpPr>
              <p:cNvPr id="38" name="Triangle 24">
                <a:extLst>
                  <a:ext uri="{FF2B5EF4-FFF2-40B4-BE49-F238E27FC236}">
                    <a16:creationId xmlns:a16="http://schemas.microsoft.com/office/drawing/2014/main" id="{A6326F94-FDF5-4898-9822-1A8EC746304D}"/>
                  </a:ext>
                </a:extLst>
              </p:cNvPr>
              <p:cNvSpPr/>
              <p:nvPr/>
            </p:nvSpPr>
            <p:spPr>
              <a:xfrm>
                <a:off x="2026562" y="3315739"/>
                <a:ext cx="105953" cy="599476"/>
              </a:xfrm>
              <a:prstGeom prst="triangle">
                <a:avLst/>
              </a:prstGeom>
              <a:solidFill>
                <a:srgbClr val="FF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5B80BAD0-8251-4ABE-8CB7-E45EFACA178C}"/>
                  </a:ext>
                </a:extLst>
              </p:cNvPr>
              <p:cNvSpPr/>
              <p:nvPr/>
            </p:nvSpPr>
            <p:spPr>
              <a:xfrm>
                <a:off x="2022972" y="3182989"/>
                <a:ext cx="113133" cy="116094"/>
              </a:xfrm>
              <a:prstGeom prst="ellipse">
                <a:avLst/>
              </a:prstGeom>
              <a:solidFill>
                <a:srgbClr val="FF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Triangle 22">
                <a:extLst>
                  <a:ext uri="{FF2B5EF4-FFF2-40B4-BE49-F238E27FC236}">
                    <a16:creationId xmlns:a16="http://schemas.microsoft.com/office/drawing/2014/main" id="{33D566F8-97F9-4A3F-BC65-20D6BC14B20D}"/>
                  </a:ext>
                </a:extLst>
              </p:cNvPr>
              <p:cNvSpPr/>
              <p:nvPr/>
            </p:nvSpPr>
            <p:spPr>
              <a:xfrm rot="4607908">
                <a:off x="2908262" y="4162942"/>
                <a:ext cx="117544" cy="540359"/>
              </a:xfrm>
              <a:prstGeom prst="triangle">
                <a:avLst/>
              </a:prstGeom>
              <a:solidFill>
                <a:srgbClr val="FF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riangle 20">
                <a:extLst>
                  <a:ext uri="{FF2B5EF4-FFF2-40B4-BE49-F238E27FC236}">
                    <a16:creationId xmlns:a16="http://schemas.microsoft.com/office/drawing/2014/main" id="{45AA39FD-80C8-4E4B-A046-429F49245DC5}"/>
                  </a:ext>
                </a:extLst>
              </p:cNvPr>
              <p:cNvSpPr/>
              <p:nvPr/>
            </p:nvSpPr>
            <p:spPr>
              <a:xfrm rot="16978422">
                <a:off x="1120489" y="4156794"/>
                <a:ext cx="117544" cy="540359"/>
              </a:xfrm>
              <a:prstGeom prst="triangle">
                <a:avLst/>
              </a:prstGeom>
              <a:solidFill>
                <a:srgbClr val="FF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riangle 18">
                <a:extLst>
                  <a:ext uri="{FF2B5EF4-FFF2-40B4-BE49-F238E27FC236}">
                    <a16:creationId xmlns:a16="http://schemas.microsoft.com/office/drawing/2014/main" id="{E426504F-B5AD-46AB-B0DC-56AB42C4AD48}"/>
                  </a:ext>
                </a:extLst>
              </p:cNvPr>
              <p:cNvSpPr/>
              <p:nvPr/>
            </p:nvSpPr>
            <p:spPr>
              <a:xfrm rot="8799200">
                <a:off x="2495204" y="5257962"/>
                <a:ext cx="105953" cy="599476"/>
              </a:xfrm>
              <a:prstGeom prst="triangle">
                <a:avLst/>
              </a:prstGeom>
              <a:solidFill>
                <a:srgbClr val="FF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riangle 16">
                <a:extLst>
                  <a:ext uri="{FF2B5EF4-FFF2-40B4-BE49-F238E27FC236}">
                    <a16:creationId xmlns:a16="http://schemas.microsoft.com/office/drawing/2014/main" id="{B615F1F8-BAC2-4DB0-837F-16BB08DA3857}"/>
                  </a:ext>
                </a:extLst>
              </p:cNvPr>
              <p:cNvSpPr/>
              <p:nvPr/>
            </p:nvSpPr>
            <p:spPr>
              <a:xfrm rot="12751883">
                <a:off x="1563769" y="5279644"/>
                <a:ext cx="105953" cy="599476"/>
              </a:xfrm>
              <a:prstGeom prst="triangle">
                <a:avLst/>
              </a:prstGeom>
              <a:solidFill>
                <a:srgbClr val="FF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4" name="Picture 43">
                <a:extLst>
                  <a:ext uri="{FF2B5EF4-FFF2-40B4-BE49-F238E27FC236}">
                    <a16:creationId xmlns:a16="http://schemas.microsoft.com/office/drawing/2014/main" id="{027459AD-E39E-4EFF-B6ED-76511F3BAA3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758162" y="4522740"/>
                <a:ext cx="635205" cy="280243"/>
              </a:xfrm>
              <a:prstGeom prst="rect">
                <a:avLst/>
              </a:prstGeom>
            </p:spPr>
          </p:pic>
          <p:sp>
            <p:nvSpPr>
              <p:cNvPr id="45" name="Oval 44">
                <a:extLst>
                  <a:ext uri="{FF2B5EF4-FFF2-40B4-BE49-F238E27FC236}">
                    <a16:creationId xmlns:a16="http://schemas.microsoft.com/office/drawing/2014/main" id="{A5478D6F-1426-4A33-A3D6-04CF0BC61C72}"/>
                  </a:ext>
                </a:extLst>
              </p:cNvPr>
              <p:cNvSpPr/>
              <p:nvPr/>
            </p:nvSpPr>
            <p:spPr>
              <a:xfrm>
                <a:off x="3256142" y="4290122"/>
                <a:ext cx="113133" cy="116094"/>
              </a:xfrm>
              <a:prstGeom prst="ellipse">
                <a:avLst/>
              </a:prstGeom>
              <a:solidFill>
                <a:srgbClr val="FF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74392926-E77B-4431-942F-D8D7FD4B1FEA}"/>
                  </a:ext>
                </a:extLst>
              </p:cNvPr>
              <p:cNvSpPr/>
              <p:nvPr/>
            </p:nvSpPr>
            <p:spPr>
              <a:xfrm>
                <a:off x="791978" y="4286564"/>
                <a:ext cx="113133" cy="116094"/>
              </a:xfrm>
              <a:prstGeom prst="ellipse">
                <a:avLst/>
              </a:prstGeom>
              <a:solidFill>
                <a:srgbClr val="FF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AB42C294-7109-4684-AB0F-A75B46B069F0}"/>
                  </a:ext>
                </a:extLst>
              </p:cNvPr>
              <p:cNvSpPr/>
              <p:nvPr/>
            </p:nvSpPr>
            <p:spPr>
              <a:xfrm>
                <a:off x="1342606" y="5860579"/>
                <a:ext cx="113133" cy="116094"/>
              </a:xfrm>
              <a:prstGeom prst="ellipse">
                <a:avLst/>
              </a:prstGeom>
              <a:solidFill>
                <a:srgbClr val="FF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B5FA8A38-5A73-42F9-932F-896AC8BB4D53}"/>
                  </a:ext>
                </a:extLst>
              </p:cNvPr>
              <p:cNvSpPr/>
              <p:nvPr/>
            </p:nvSpPr>
            <p:spPr>
              <a:xfrm>
                <a:off x="2700635" y="5823859"/>
                <a:ext cx="113133" cy="116094"/>
              </a:xfrm>
              <a:prstGeom prst="ellipse">
                <a:avLst/>
              </a:prstGeom>
              <a:solidFill>
                <a:srgbClr val="FF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34" name="Graphic 1">
              <a:extLst>
                <a:ext uri="{FF2B5EF4-FFF2-40B4-BE49-F238E27FC236}">
                  <a16:creationId xmlns:a16="http://schemas.microsoft.com/office/drawing/2014/main" id="{AFF3C1DD-2558-4CB4-BCA2-6044919699C7}"/>
                </a:ext>
              </a:extLst>
            </p:cNvPr>
            <p:cNvPicPr/>
            <p:nvPr/>
          </p:nvPicPr>
          <p:blipFill>
            <a:blip r:embed="rId6">
              <a:extLst>
                <a:ext uri="{96DAC541-7B7A-43D3-8B79-37D633B846F1}">
                  <asvg:svgBlip xmlns:asvg="http://schemas.microsoft.com/office/drawing/2016/SVG/main" r:embed="rId7"/>
                </a:ext>
              </a:extLst>
            </a:blip>
            <a:stretch>
              <a:fillRect/>
            </a:stretch>
          </p:blipFill>
          <p:spPr>
            <a:xfrm>
              <a:off x="3121784" y="4649040"/>
              <a:ext cx="5943600" cy="474980"/>
            </a:xfrm>
            <a:prstGeom prst="rect">
              <a:avLst/>
            </a:prstGeom>
          </p:spPr>
        </p:pic>
      </p:grpSp>
    </p:spTree>
    <p:extLst>
      <p:ext uri="{BB962C8B-B14F-4D97-AF65-F5344CB8AC3E}">
        <p14:creationId xmlns:p14="http://schemas.microsoft.com/office/powerpoint/2010/main" val="2190269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935B8-A16F-DB4F-842F-7E3A092BE6C9}"/>
              </a:ext>
            </a:extLst>
          </p:cNvPr>
          <p:cNvSpPr>
            <a:spLocks noGrp="1"/>
          </p:cNvSpPr>
          <p:nvPr>
            <p:ph type="ctrTitle"/>
          </p:nvPr>
        </p:nvSpPr>
        <p:spPr>
          <a:xfrm>
            <a:off x="1521584" y="1068029"/>
            <a:ext cx="9144000" cy="3181876"/>
          </a:xfrm>
        </p:spPr>
        <p:txBody>
          <a:bodyPr>
            <a:normAutofit fontScale="90000"/>
          </a:bodyPr>
          <a:lstStyle/>
          <a:p>
            <a:r>
              <a:rPr lang="en-US" sz="4000" dirty="0"/>
              <a:t>Maps</a:t>
            </a:r>
            <a:br>
              <a:rPr lang="en-US" dirty="0"/>
            </a:br>
            <a:r>
              <a:rPr lang="en-US" sz="2000" dirty="0"/>
              <a:t>Christopher Nyundo</a:t>
            </a:r>
            <a:br>
              <a:rPr lang="en-US" sz="2000" dirty="0"/>
            </a:br>
            <a:r>
              <a:rPr lang="en-US" sz="2000" dirty="0"/>
              <a:t>Johns Hopkins COVID-19 dashboard</a:t>
            </a:r>
            <a:br>
              <a:rPr lang="en-US" sz="2000" dirty="0"/>
            </a:br>
            <a:r>
              <a:rPr lang="en-US" sz="2000" dirty="0">
                <a:hlinkClick r:id="rId3"/>
              </a:rPr>
              <a:t>https://coronavirus.jhu.edu/map.html</a:t>
            </a:r>
            <a:br>
              <a:rPr lang="en-US" sz="2000" dirty="0"/>
            </a:br>
            <a:r>
              <a:rPr lang="en-US" sz="2000" dirty="0"/>
              <a:t>WHO CORONAVIRUS dashboard</a:t>
            </a:r>
            <a:br>
              <a:rPr lang="en-US" sz="2000" dirty="0"/>
            </a:br>
            <a:r>
              <a:rPr lang="en-US" sz="2000" dirty="0">
                <a:hlinkClick r:id="rId3"/>
              </a:rPr>
              <a:t>https://coronavirus.jhu.edu/map.html</a:t>
            </a:r>
            <a:br>
              <a:rPr lang="en-US" sz="3200" dirty="0"/>
            </a:br>
            <a:br>
              <a:rPr lang="en-US" sz="3200" dirty="0"/>
            </a:br>
            <a:r>
              <a:rPr lang="en-US" sz="4000" dirty="0"/>
              <a:t>Music</a:t>
            </a:r>
            <a:br>
              <a:rPr lang="en-US" sz="3200" dirty="0"/>
            </a:br>
            <a:r>
              <a:rPr lang="en-US" sz="2000" dirty="0">
                <a:hlinkClick r:id="rId4"/>
              </a:rPr>
              <a:t>https://bensound.com</a:t>
            </a:r>
            <a:br>
              <a:rPr lang="en-US" sz="2000" dirty="0"/>
            </a:br>
            <a:br>
              <a:rPr lang="en-US" sz="2000" dirty="0"/>
            </a:br>
            <a:r>
              <a:rPr lang="en-US" sz="4000" dirty="0"/>
              <a:t>Images</a:t>
            </a:r>
            <a:br>
              <a:rPr lang="en-US" sz="2000" dirty="0"/>
            </a:br>
            <a:r>
              <a:rPr lang="en-US" sz="2000" dirty="0"/>
              <a:t>Pixabay.com free images</a:t>
            </a:r>
            <a:br>
              <a:rPr lang="en-US" sz="2000" dirty="0"/>
            </a:br>
            <a:r>
              <a:rPr lang="en-US" sz="2000" dirty="0"/>
              <a:t>Creative Commons</a:t>
            </a:r>
            <a:endParaRPr lang="en-GB" sz="2000" dirty="0"/>
          </a:p>
        </p:txBody>
      </p:sp>
      <p:grpSp>
        <p:nvGrpSpPr>
          <p:cNvPr id="22" name="Group 21">
            <a:extLst>
              <a:ext uri="{FF2B5EF4-FFF2-40B4-BE49-F238E27FC236}">
                <a16:creationId xmlns:a16="http://schemas.microsoft.com/office/drawing/2014/main" id="{A5E759B5-CA89-4C01-AB57-064CC6B30606}"/>
              </a:ext>
            </a:extLst>
          </p:cNvPr>
          <p:cNvGrpSpPr/>
          <p:nvPr/>
        </p:nvGrpSpPr>
        <p:grpSpPr>
          <a:xfrm>
            <a:off x="791978" y="3182989"/>
            <a:ext cx="10608044" cy="2793684"/>
            <a:chOff x="791978" y="3182989"/>
            <a:chExt cx="10608044" cy="2793684"/>
          </a:xfrm>
        </p:grpSpPr>
        <p:pic>
          <p:nvPicPr>
            <p:cNvPr id="24" name="Picture 23">
              <a:extLst>
                <a:ext uri="{FF2B5EF4-FFF2-40B4-BE49-F238E27FC236}">
                  <a16:creationId xmlns:a16="http://schemas.microsoft.com/office/drawing/2014/main" id="{F36F9C84-4476-4B6B-8A63-9B99DCC4CF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52997" y="3748141"/>
              <a:ext cx="2147025" cy="2209158"/>
            </a:xfrm>
            <a:prstGeom prst="rect">
              <a:avLst/>
            </a:prstGeom>
          </p:spPr>
        </p:pic>
        <p:grpSp>
          <p:nvGrpSpPr>
            <p:cNvPr id="32" name="Group 31">
              <a:extLst>
                <a:ext uri="{FF2B5EF4-FFF2-40B4-BE49-F238E27FC236}">
                  <a16:creationId xmlns:a16="http://schemas.microsoft.com/office/drawing/2014/main" id="{0E61C93C-9118-40CD-B768-F5C9FE55C736}"/>
                </a:ext>
              </a:extLst>
            </p:cNvPr>
            <p:cNvGrpSpPr/>
            <p:nvPr/>
          </p:nvGrpSpPr>
          <p:grpSpPr>
            <a:xfrm>
              <a:off x="791978" y="3182989"/>
              <a:ext cx="2577297" cy="2793684"/>
              <a:chOff x="791978" y="3182989"/>
              <a:chExt cx="2577297" cy="2793684"/>
            </a:xfrm>
          </p:grpSpPr>
          <p:sp>
            <p:nvSpPr>
              <p:cNvPr id="34" name="Heptagon 33">
                <a:extLst>
                  <a:ext uri="{FF2B5EF4-FFF2-40B4-BE49-F238E27FC236}">
                    <a16:creationId xmlns:a16="http://schemas.microsoft.com/office/drawing/2014/main" id="{1608C28A-9320-4308-9C78-EA4540B873EC}"/>
                  </a:ext>
                </a:extLst>
              </p:cNvPr>
              <p:cNvSpPr/>
              <p:nvPr/>
            </p:nvSpPr>
            <p:spPr>
              <a:xfrm>
                <a:off x="1379956" y="3914776"/>
                <a:ext cx="1378875" cy="1405481"/>
              </a:xfrm>
              <a:prstGeom prst="heptagon">
                <a:avLst/>
              </a:prstGeom>
              <a:solidFill>
                <a:schemeClr val="accent1"/>
              </a:solidFill>
              <a:ln w="1016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A687789F-51AA-4218-A191-FF0A8D149917}"/>
                  </a:ext>
                </a:extLst>
              </p:cNvPr>
              <p:cNvSpPr/>
              <p:nvPr/>
            </p:nvSpPr>
            <p:spPr>
              <a:xfrm>
                <a:off x="1601565" y="4155125"/>
                <a:ext cx="926736" cy="10154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pic>
            <p:nvPicPr>
              <p:cNvPr id="36" name="Picture 35">
                <a:extLst>
                  <a:ext uri="{FF2B5EF4-FFF2-40B4-BE49-F238E27FC236}">
                    <a16:creationId xmlns:a16="http://schemas.microsoft.com/office/drawing/2014/main" id="{FEA545E2-27AC-4C1C-BA8B-BF95D431461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46325" y="4163940"/>
                <a:ext cx="666426" cy="1055702"/>
              </a:xfrm>
              <a:prstGeom prst="rect">
                <a:avLst/>
              </a:prstGeom>
            </p:spPr>
          </p:pic>
          <p:sp>
            <p:nvSpPr>
              <p:cNvPr id="37" name="Triangle 24">
                <a:extLst>
                  <a:ext uri="{FF2B5EF4-FFF2-40B4-BE49-F238E27FC236}">
                    <a16:creationId xmlns:a16="http://schemas.microsoft.com/office/drawing/2014/main" id="{E9375D53-E285-4AF9-929A-7E8F7782394E}"/>
                  </a:ext>
                </a:extLst>
              </p:cNvPr>
              <p:cNvSpPr/>
              <p:nvPr/>
            </p:nvSpPr>
            <p:spPr>
              <a:xfrm>
                <a:off x="2026562" y="3315739"/>
                <a:ext cx="105953" cy="599476"/>
              </a:xfrm>
              <a:prstGeom prst="triangle">
                <a:avLst/>
              </a:prstGeom>
              <a:solidFill>
                <a:srgbClr val="FF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50102AE8-9238-413E-AACC-3A41020425AD}"/>
                  </a:ext>
                </a:extLst>
              </p:cNvPr>
              <p:cNvSpPr/>
              <p:nvPr/>
            </p:nvSpPr>
            <p:spPr>
              <a:xfrm>
                <a:off x="2022972" y="3182989"/>
                <a:ext cx="113133" cy="116094"/>
              </a:xfrm>
              <a:prstGeom prst="ellipse">
                <a:avLst/>
              </a:prstGeom>
              <a:solidFill>
                <a:srgbClr val="FF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Triangle 22">
                <a:extLst>
                  <a:ext uri="{FF2B5EF4-FFF2-40B4-BE49-F238E27FC236}">
                    <a16:creationId xmlns:a16="http://schemas.microsoft.com/office/drawing/2014/main" id="{9E4F9AA4-C890-4D27-812B-363DE8BE4475}"/>
                  </a:ext>
                </a:extLst>
              </p:cNvPr>
              <p:cNvSpPr/>
              <p:nvPr/>
            </p:nvSpPr>
            <p:spPr>
              <a:xfrm rot="4607908">
                <a:off x="2908262" y="4162942"/>
                <a:ext cx="117544" cy="540359"/>
              </a:xfrm>
              <a:prstGeom prst="triangle">
                <a:avLst/>
              </a:prstGeom>
              <a:solidFill>
                <a:srgbClr val="FF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riangle 20">
                <a:extLst>
                  <a:ext uri="{FF2B5EF4-FFF2-40B4-BE49-F238E27FC236}">
                    <a16:creationId xmlns:a16="http://schemas.microsoft.com/office/drawing/2014/main" id="{48403084-D146-419D-826F-859517CF7ACE}"/>
                  </a:ext>
                </a:extLst>
              </p:cNvPr>
              <p:cNvSpPr/>
              <p:nvPr/>
            </p:nvSpPr>
            <p:spPr>
              <a:xfrm rot="16978422">
                <a:off x="1120489" y="4156794"/>
                <a:ext cx="117544" cy="540359"/>
              </a:xfrm>
              <a:prstGeom prst="triangle">
                <a:avLst/>
              </a:prstGeom>
              <a:solidFill>
                <a:srgbClr val="FF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riangle 18">
                <a:extLst>
                  <a:ext uri="{FF2B5EF4-FFF2-40B4-BE49-F238E27FC236}">
                    <a16:creationId xmlns:a16="http://schemas.microsoft.com/office/drawing/2014/main" id="{71A7DB13-5A48-4691-B9E3-77190BA4A1D6}"/>
                  </a:ext>
                </a:extLst>
              </p:cNvPr>
              <p:cNvSpPr/>
              <p:nvPr/>
            </p:nvSpPr>
            <p:spPr>
              <a:xfrm rot="8799200">
                <a:off x="2495204" y="5257962"/>
                <a:ext cx="105953" cy="599476"/>
              </a:xfrm>
              <a:prstGeom prst="triangle">
                <a:avLst/>
              </a:prstGeom>
              <a:solidFill>
                <a:srgbClr val="FF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riangle 16">
                <a:extLst>
                  <a:ext uri="{FF2B5EF4-FFF2-40B4-BE49-F238E27FC236}">
                    <a16:creationId xmlns:a16="http://schemas.microsoft.com/office/drawing/2014/main" id="{479D9778-51D8-43E9-8F16-BF0028F8D68A}"/>
                  </a:ext>
                </a:extLst>
              </p:cNvPr>
              <p:cNvSpPr/>
              <p:nvPr/>
            </p:nvSpPr>
            <p:spPr>
              <a:xfrm rot="12751883">
                <a:off x="1563769" y="5279644"/>
                <a:ext cx="105953" cy="599476"/>
              </a:xfrm>
              <a:prstGeom prst="triangle">
                <a:avLst/>
              </a:prstGeom>
              <a:solidFill>
                <a:srgbClr val="FF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a:extLst>
                  <a:ext uri="{FF2B5EF4-FFF2-40B4-BE49-F238E27FC236}">
                    <a16:creationId xmlns:a16="http://schemas.microsoft.com/office/drawing/2014/main" id="{3B0F6044-CBEE-4059-B0D5-F83A3B45A4C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758162" y="4522740"/>
                <a:ext cx="635205" cy="280243"/>
              </a:xfrm>
              <a:prstGeom prst="rect">
                <a:avLst/>
              </a:prstGeom>
            </p:spPr>
          </p:pic>
          <p:sp>
            <p:nvSpPr>
              <p:cNvPr id="44" name="Oval 43">
                <a:extLst>
                  <a:ext uri="{FF2B5EF4-FFF2-40B4-BE49-F238E27FC236}">
                    <a16:creationId xmlns:a16="http://schemas.microsoft.com/office/drawing/2014/main" id="{9D6AFF10-7D02-468D-8B9E-AA588DC6ACA3}"/>
                  </a:ext>
                </a:extLst>
              </p:cNvPr>
              <p:cNvSpPr/>
              <p:nvPr/>
            </p:nvSpPr>
            <p:spPr>
              <a:xfrm>
                <a:off x="3256142" y="4290122"/>
                <a:ext cx="113133" cy="116094"/>
              </a:xfrm>
              <a:prstGeom prst="ellipse">
                <a:avLst/>
              </a:prstGeom>
              <a:solidFill>
                <a:srgbClr val="FF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AACB79D0-4AD3-4896-8007-CC93FFF6571C}"/>
                  </a:ext>
                </a:extLst>
              </p:cNvPr>
              <p:cNvSpPr/>
              <p:nvPr/>
            </p:nvSpPr>
            <p:spPr>
              <a:xfrm>
                <a:off x="791978" y="4286564"/>
                <a:ext cx="113133" cy="116094"/>
              </a:xfrm>
              <a:prstGeom prst="ellipse">
                <a:avLst/>
              </a:prstGeom>
              <a:solidFill>
                <a:srgbClr val="FF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B58696A4-019F-4D83-BC91-FBF00751BBB2}"/>
                  </a:ext>
                </a:extLst>
              </p:cNvPr>
              <p:cNvSpPr/>
              <p:nvPr/>
            </p:nvSpPr>
            <p:spPr>
              <a:xfrm>
                <a:off x="1342606" y="5860579"/>
                <a:ext cx="113133" cy="116094"/>
              </a:xfrm>
              <a:prstGeom prst="ellipse">
                <a:avLst/>
              </a:prstGeom>
              <a:solidFill>
                <a:srgbClr val="FF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9B55A043-A09D-442A-9551-B1C5CED1F35B}"/>
                  </a:ext>
                </a:extLst>
              </p:cNvPr>
              <p:cNvSpPr/>
              <p:nvPr/>
            </p:nvSpPr>
            <p:spPr>
              <a:xfrm>
                <a:off x="2700635" y="5823859"/>
                <a:ext cx="113133" cy="116094"/>
              </a:xfrm>
              <a:prstGeom prst="ellipse">
                <a:avLst/>
              </a:prstGeom>
              <a:solidFill>
                <a:srgbClr val="FF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33" name="Graphic 1">
              <a:extLst>
                <a:ext uri="{FF2B5EF4-FFF2-40B4-BE49-F238E27FC236}">
                  <a16:creationId xmlns:a16="http://schemas.microsoft.com/office/drawing/2014/main" id="{0E669E8C-6216-4A98-AB71-79F878828B37}"/>
                </a:ext>
              </a:extLst>
            </p:cNvPr>
            <p:cNvPicPr/>
            <p:nvPr/>
          </p:nvPicPr>
          <p:blipFill>
            <a:blip r:embed="rId8">
              <a:extLst>
                <a:ext uri="{96DAC541-7B7A-43D3-8B79-37D633B846F1}">
                  <asvg:svgBlip xmlns:asvg="http://schemas.microsoft.com/office/drawing/2016/SVG/main" r:embed="rId9"/>
                </a:ext>
              </a:extLst>
            </a:blip>
            <a:stretch>
              <a:fillRect/>
            </a:stretch>
          </p:blipFill>
          <p:spPr>
            <a:xfrm>
              <a:off x="3121784" y="4649040"/>
              <a:ext cx="5943600" cy="474980"/>
            </a:xfrm>
            <a:prstGeom prst="rect">
              <a:avLst/>
            </a:prstGeom>
          </p:spPr>
        </p:pic>
      </p:grpSp>
    </p:spTree>
    <p:extLst>
      <p:ext uri="{BB962C8B-B14F-4D97-AF65-F5344CB8AC3E}">
        <p14:creationId xmlns:p14="http://schemas.microsoft.com/office/powerpoint/2010/main" val="1693776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49000">
              <a:schemeClr val="accent1">
                <a:lumMod val="45000"/>
                <a:lumOff val="55000"/>
              </a:schemeClr>
            </a:gs>
            <a:gs pos="0">
              <a:schemeClr val="accent1">
                <a:lumMod val="45000"/>
                <a:lumOff val="55000"/>
              </a:schemeClr>
            </a:gs>
            <a:gs pos="74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41FAEF-C6D8-8641-AE3A-F018CF81BA47}"/>
              </a:ext>
            </a:extLst>
          </p:cNvPr>
          <p:cNvSpPr txBox="1">
            <a:spLocks/>
          </p:cNvSpPr>
          <p:nvPr/>
        </p:nvSpPr>
        <p:spPr>
          <a:xfrm>
            <a:off x="2655263" y="464766"/>
            <a:ext cx="7207205"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7200" b="1" i="0" u="none" strike="noStrike" kern="1200" cap="none" spc="0" normalizeH="0" baseline="0" noProof="0" dirty="0">
                <a:ln>
                  <a:noFill/>
                </a:ln>
                <a:solidFill>
                  <a:srgbClr val="4472C4">
                    <a:lumMod val="50000"/>
                  </a:srgbClr>
                </a:solidFill>
                <a:effectLst/>
                <a:uLnTx/>
                <a:uFillTx/>
                <a:latin typeface="Chalkboard SE" panose="03050602040202020205" pitchFamily="66" charset="77"/>
                <a:ea typeface="+mj-ea"/>
                <a:cs typeface="+mj-cs"/>
              </a:rPr>
              <a:t>[Vaccine name]</a:t>
            </a:r>
          </a:p>
        </p:txBody>
      </p:sp>
      <p:sp>
        <p:nvSpPr>
          <p:cNvPr id="2" name="Rectangle 1">
            <a:extLst>
              <a:ext uri="{FF2B5EF4-FFF2-40B4-BE49-F238E27FC236}">
                <a16:creationId xmlns:a16="http://schemas.microsoft.com/office/drawing/2014/main" id="{CD1CAAC5-5650-EF45-BC74-E8757C83E089}"/>
              </a:ext>
            </a:extLst>
          </p:cNvPr>
          <p:cNvSpPr/>
          <p:nvPr/>
        </p:nvSpPr>
        <p:spPr>
          <a:xfrm>
            <a:off x="310896" y="215901"/>
            <a:ext cx="11665204" cy="6426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93180444-E5EF-4463-8BA4-8DC5F82F4D55}"/>
              </a:ext>
            </a:extLst>
          </p:cNvPr>
          <p:cNvPicPr>
            <a:picLocks noChangeAspect="1"/>
          </p:cNvPicPr>
          <p:nvPr/>
        </p:nvPicPr>
        <p:blipFill>
          <a:blip r:embed="rId5"/>
          <a:stretch>
            <a:fillRect/>
          </a:stretch>
        </p:blipFill>
        <p:spPr>
          <a:xfrm>
            <a:off x="5462262" y="1908417"/>
            <a:ext cx="1853419" cy="1995328"/>
          </a:xfrm>
          <a:prstGeom prst="rect">
            <a:avLst/>
          </a:prstGeom>
        </p:spPr>
      </p:pic>
      <p:pic>
        <p:nvPicPr>
          <p:cNvPr id="29" name="Picture 28">
            <a:extLst>
              <a:ext uri="{FF2B5EF4-FFF2-40B4-BE49-F238E27FC236}">
                <a16:creationId xmlns:a16="http://schemas.microsoft.com/office/drawing/2014/main" id="{8F0ED85A-A372-43A5-8318-58D97E99B62E}"/>
              </a:ext>
            </a:extLst>
          </p:cNvPr>
          <p:cNvPicPr>
            <a:picLocks noChangeAspect="1"/>
          </p:cNvPicPr>
          <p:nvPr/>
        </p:nvPicPr>
        <p:blipFill>
          <a:blip r:embed="rId6"/>
          <a:stretch>
            <a:fillRect/>
          </a:stretch>
        </p:blipFill>
        <p:spPr>
          <a:xfrm rot="7194617">
            <a:off x="1369161" y="2903915"/>
            <a:ext cx="1853345" cy="1999661"/>
          </a:xfrm>
          <a:prstGeom prst="rect">
            <a:avLst/>
          </a:prstGeom>
        </p:spPr>
      </p:pic>
      <p:pic>
        <p:nvPicPr>
          <p:cNvPr id="30" name="Picture 29">
            <a:extLst>
              <a:ext uri="{FF2B5EF4-FFF2-40B4-BE49-F238E27FC236}">
                <a16:creationId xmlns:a16="http://schemas.microsoft.com/office/drawing/2014/main" id="{32330A86-026F-42CE-810C-7C16FF112297}"/>
              </a:ext>
            </a:extLst>
          </p:cNvPr>
          <p:cNvPicPr>
            <a:picLocks noChangeAspect="1"/>
          </p:cNvPicPr>
          <p:nvPr/>
        </p:nvPicPr>
        <p:blipFill>
          <a:blip r:embed="rId6"/>
          <a:stretch>
            <a:fillRect/>
          </a:stretch>
        </p:blipFill>
        <p:spPr>
          <a:xfrm rot="3641270">
            <a:off x="4006707" y="4157853"/>
            <a:ext cx="1853345" cy="1999661"/>
          </a:xfrm>
          <a:prstGeom prst="rect">
            <a:avLst/>
          </a:prstGeom>
        </p:spPr>
      </p:pic>
      <p:pic>
        <p:nvPicPr>
          <p:cNvPr id="31" name="Picture 30">
            <a:extLst>
              <a:ext uri="{FF2B5EF4-FFF2-40B4-BE49-F238E27FC236}">
                <a16:creationId xmlns:a16="http://schemas.microsoft.com/office/drawing/2014/main" id="{1DAFB5B7-6730-4F36-A103-94ACD1F6ADA8}"/>
              </a:ext>
            </a:extLst>
          </p:cNvPr>
          <p:cNvPicPr>
            <a:picLocks noChangeAspect="1"/>
          </p:cNvPicPr>
          <p:nvPr/>
        </p:nvPicPr>
        <p:blipFill>
          <a:blip r:embed="rId6"/>
          <a:stretch>
            <a:fillRect/>
          </a:stretch>
        </p:blipFill>
        <p:spPr>
          <a:xfrm rot="2491466">
            <a:off x="7281050" y="3661963"/>
            <a:ext cx="1853345" cy="1999661"/>
          </a:xfrm>
          <a:prstGeom prst="rect">
            <a:avLst/>
          </a:prstGeom>
        </p:spPr>
      </p:pic>
      <p:pic>
        <p:nvPicPr>
          <p:cNvPr id="32" name="Picture 31">
            <a:extLst>
              <a:ext uri="{FF2B5EF4-FFF2-40B4-BE49-F238E27FC236}">
                <a16:creationId xmlns:a16="http://schemas.microsoft.com/office/drawing/2014/main" id="{EB68C292-6A05-41D5-958A-5ACD6FE1BF71}"/>
              </a:ext>
            </a:extLst>
          </p:cNvPr>
          <p:cNvPicPr>
            <a:picLocks noChangeAspect="1"/>
          </p:cNvPicPr>
          <p:nvPr/>
        </p:nvPicPr>
        <p:blipFill>
          <a:blip r:embed="rId6"/>
          <a:stretch>
            <a:fillRect/>
          </a:stretch>
        </p:blipFill>
        <p:spPr>
          <a:xfrm rot="18746875">
            <a:off x="9059287" y="1566152"/>
            <a:ext cx="1853345" cy="1999661"/>
          </a:xfrm>
          <a:prstGeom prst="rect">
            <a:avLst/>
          </a:prstGeom>
        </p:spPr>
      </p:pic>
    </p:spTree>
    <p:custDataLst>
      <p:tags r:id="rId2"/>
    </p:custDataLst>
    <p:extLst>
      <p:ext uri="{BB962C8B-B14F-4D97-AF65-F5344CB8AC3E}">
        <p14:creationId xmlns:p14="http://schemas.microsoft.com/office/powerpoint/2010/main" val="37522867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49000">
              <a:schemeClr val="accent1">
                <a:lumMod val="45000"/>
                <a:lumOff val="55000"/>
              </a:schemeClr>
            </a:gs>
            <a:gs pos="0">
              <a:schemeClr val="accent1">
                <a:lumMod val="45000"/>
                <a:lumOff val="55000"/>
              </a:schemeClr>
            </a:gs>
            <a:gs pos="74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3EB06A-C6E9-574D-8C5F-2136DE57D94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17834" y="520700"/>
            <a:ext cx="2032000" cy="5715000"/>
          </a:xfrm>
          <a:prstGeom prst="rect">
            <a:avLst/>
          </a:prstGeom>
        </p:spPr>
      </p:pic>
      <p:grpSp>
        <p:nvGrpSpPr>
          <p:cNvPr id="24" name="Group 23">
            <a:extLst>
              <a:ext uri="{FF2B5EF4-FFF2-40B4-BE49-F238E27FC236}">
                <a16:creationId xmlns:a16="http://schemas.microsoft.com/office/drawing/2014/main" id="{1058A229-1BB4-3C47-AAF3-1AF9BB5546BA}"/>
              </a:ext>
            </a:extLst>
          </p:cNvPr>
          <p:cNvGrpSpPr/>
          <p:nvPr/>
        </p:nvGrpSpPr>
        <p:grpSpPr>
          <a:xfrm>
            <a:off x="5359096" y="505268"/>
            <a:ext cx="4815070" cy="5717462"/>
            <a:chOff x="5359096" y="677264"/>
            <a:chExt cx="4815070" cy="5717462"/>
          </a:xfrm>
        </p:grpSpPr>
        <p:grpSp>
          <p:nvGrpSpPr>
            <p:cNvPr id="16" name="Group 15">
              <a:extLst>
                <a:ext uri="{FF2B5EF4-FFF2-40B4-BE49-F238E27FC236}">
                  <a16:creationId xmlns:a16="http://schemas.microsoft.com/office/drawing/2014/main" id="{6D00B38A-CB1A-274B-AF9C-0406BC422784}"/>
                </a:ext>
              </a:extLst>
            </p:cNvPr>
            <p:cNvGrpSpPr/>
            <p:nvPr/>
          </p:nvGrpSpPr>
          <p:grpSpPr>
            <a:xfrm>
              <a:off x="5359096" y="677264"/>
              <a:ext cx="2312243" cy="1753907"/>
              <a:chOff x="5359096" y="677264"/>
              <a:chExt cx="2312243" cy="1753907"/>
            </a:xfrm>
          </p:grpSpPr>
          <p:pic>
            <p:nvPicPr>
              <p:cNvPr id="8" name="Picture 7">
                <a:extLst>
                  <a:ext uri="{FF2B5EF4-FFF2-40B4-BE49-F238E27FC236}">
                    <a16:creationId xmlns:a16="http://schemas.microsoft.com/office/drawing/2014/main" id="{C08B1E6C-0352-504C-8127-1BE583CA2F0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51076" y="773506"/>
                <a:ext cx="520263" cy="535319"/>
              </a:xfrm>
              <a:prstGeom prst="rect">
                <a:avLst/>
              </a:prstGeom>
            </p:spPr>
          </p:pic>
          <p:pic>
            <p:nvPicPr>
              <p:cNvPr id="12" name="Picture 11">
                <a:extLst>
                  <a:ext uri="{FF2B5EF4-FFF2-40B4-BE49-F238E27FC236}">
                    <a16:creationId xmlns:a16="http://schemas.microsoft.com/office/drawing/2014/main" id="{0E81BCEA-07C8-964F-AED7-0FF94C7C7B5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96000" y="1895852"/>
                <a:ext cx="520263" cy="535319"/>
              </a:xfrm>
              <a:prstGeom prst="rect">
                <a:avLst/>
              </a:prstGeom>
            </p:spPr>
          </p:pic>
          <p:pic>
            <p:nvPicPr>
              <p:cNvPr id="14" name="Picture 13">
                <a:extLst>
                  <a:ext uri="{FF2B5EF4-FFF2-40B4-BE49-F238E27FC236}">
                    <a16:creationId xmlns:a16="http://schemas.microsoft.com/office/drawing/2014/main" id="{1776ABA6-F687-2A4C-A0D7-208CAECF1A5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59096" y="677264"/>
                <a:ext cx="520263" cy="535319"/>
              </a:xfrm>
              <a:prstGeom prst="rect">
                <a:avLst/>
              </a:prstGeom>
            </p:spPr>
          </p:pic>
        </p:grpSp>
        <p:pic>
          <p:nvPicPr>
            <p:cNvPr id="3" name="Picture 2">
              <a:extLst>
                <a:ext uri="{FF2B5EF4-FFF2-40B4-BE49-F238E27FC236}">
                  <a16:creationId xmlns:a16="http://schemas.microsoft.com/office/drawing/2014/main" id="{559B8DC7-4986-274C-8D21-C9C03DDE8672}"/>
                </a:ext>
              </a:extLst>
            </p:cNvPr>
            <p:cNvPicPr>
              <a:picLocks noChangeAspect="1"/>
            </p:cNvPicPr>
            <p:nvPr/>
          </p:nvPicPr>
          <p:blipFill>
            <a:blip r:embed="rId8"/>
            <a:stretch>
              <a:fillRect/>
            </a:stretch>
          </p:blipFill>
          <p:spPr>
            <a:xfrm>
              <a:off x="8142166" y="679726"/>
              <a:ext cx="2032000" cy="5715000"/>
            </a:xfrm>
            <a:prstGeom prst="rect">
              <a:avLst/>
            </a:prstGeom>
          </p:spPr>
        </p:pic>
      </p:grpSp>
      <p:pic>
        <p:nvPicPr>
          <p:cNvPr id="26" name="Picture 25">
            <a:extLst>
              <a:ext uri="{FF2B5EF4-FFF2-40B4-BE49-F238E27FC236}">
                <a16:creationId xmlns:a16="http://schemas.microsoft.com/office/drawing/2014/main" id="{F05B54C9-1E15-0846-A78C-85B9508EB06D}"/>
              </a:ext>
            </a:extLst>
          </p:cNvPr>
          <p:cNvPicPr>
            <a:picLocks noChangeAspect="1"/>
          </p:cNvPicPr>
          <p:nvPr/>
        </p:nvPicPr>
        <p:blipFill>
          <a:blip r:embed="rId8"/>
          <a:stretch>
            <a:fillRect/>
          </a:stretch>
        </p:blipFill>
        <p:spPr>
          <a:xfrm>
            <a:off x="2011913" y="520700"/>
            <a:ext cx="2032000" cy="5715000"/>
          </a:xfrm>
          <a:prstGeom prst="rect">
            <a:avLst/>
          </a:prstGeom>
        </p:spPr>
      </p:pic>
      <p:pic>
        <p:nvPicPr>
          <p:cNvPr id="11" name="Picture 10">
            <a:extLst>
              <a:ext uri="{FF2B5EF4-FFF2-40B4-BE49-F238E27FC236}">
                <a16:creationId xmlns:a16="http://schemas.microsoft.com/office/drawing/2014/main" id="{D200744F-EE4C-EA41-B9E0-35B11744D38C}"/>
              </a:ext>
            </a:extLst>
          </p:cNvPr>
          <p:cNvPicPr>
            <a:picLocks noChangeAspect="1"/>
          </p:cNvPicPr>
          <p:nvPr/>
        </p:nvPicPr>
        <p:blipFill>
          <a:blip r:embed="rId9"/>
          <a:stretch>
            <a:fillRect/>
          </a:stretch>
        </p:blipFill>
        <p:spPr>
          <a:xfrm>
            <a:off x="2018996" y="526407"/>
            <a:ext cx="2032000" cy="5715000"/>
          </a:xfrm>
          <a:prstGeom prst="rect">
            <a:avLst/>
          </a:prstGeom>
        </p:spPr>
      </p:pic>
      <p:sp>
        <p:nvSpPr>
          <p:cNvPr id="13" name="Title 1">
            <a:extLst>
              <a:ext uri="{FF2B5EF4-FFF2-40B4-BE49-F238E27FC236}">
                <a16:creationId xmlns:a16="http://schemas.microsoft.com/office/drawing/2014/main" id="{7161F798-96CE-F540-8A1C-0D700017C6C7}"/>
              </a:ext>
            </a:extLst>
          </p:cNvPr>
          <p:cNvSpPr txBox="1">
            <a:spLocks/>
          </p:cNvSpPr>
          <p:nvPr/>
        </p:nvSpPr>
        <p:spPr>
          <a:xfrm>
            <a:off x="1539758" y="5829300"/>
            <a:ext cx="4469158"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b="1" dirty="0">
                <a:solidFill>
                  <a:schemeClr val="accent2">
                    <a:lumMod val="50000"/>
                  </a:schemeClr>
                </a:solidFill>
                <a:latin typeface="Chalkboard SE" panose="03050602040202020205" pitchFamily="66" charset="77"/>
              </a:rPr>
              <a:t>Protected</a:t>
            </a:r>
          </a:p>
        </p:txBody>
      </p:sp>
      <p:pic>
        <p:nvPicPr>
          <p:cNvPr id="5" name="chaD 5A">
            <a:hlinkClick r:id="" action="ppaction://media"/>
            <a:extLst>
              <a:ext uri="{FF2B5EF4-FFF2-40B4-BE49-F238E27FC236}">
                <a16:creationId xmlns:a16="http://schemas.microsoft.com/office/drawing/2014/main" id="{76EC709A-F440-4B9A-B6D6-2FC1392D22A7}"/>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132457" y="6222730"/>
            <a:ext cx="406400" cy="406400"/>
          </a:xfrm>
          <a:prstGeom prst="rect">
            <a:avLst/>
          </a:prstGeom>
        </p:spPr>
      </p:pic>
    </p:spTree>
    <p:custDataLst>
      <p:tags r:id="rId1"/>
    </p:custDataLst>
    <p:extLst>
      <p:ext uri="{BB962C8B-B14F-4D97-AF65-F5344CB8AC3E}">
        <p14:creationId xmlns:p14="http://schemas.microsoft.com/office/powerpoint/2010/main" val="3374666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42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dissolv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dissolv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dissolve">
                                      <p:cBhvr>
                                        <p:cTn id="21" dur="500"/>
                                        <p:tgtEl>
                                          <p:spTgt spid="11"/>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dissolv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5"/>
                </p:tgtEl>
              </p:cMediaNode>
            </p:audio>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49000">
              <a:schemeClr val="accent1">
                <a:lumMod val="45000"/>
                <a:lumOff val="55000"/>
              </a:schemeClr>
            </a:gs>
            <a:gs pos="0">
              <a:schemeClr val="accent1">
                <a:lumMod val="45000"/>
                <a:lumOff val="55000"/>
              </a:schemeClr>
            </a:gs>
            <a:gs pos="74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1EF9E67-AA76-F843-92B8-32C8EC38579E}"/>
              </a:ext>
            </a:extLst>
          </p:cNvPr>
          <p:cNvPicPr>
            <a:picLocks noChangeAspect="1"/>
          </p:cNvPicPr>
          <p:nvPr/>
        </p:nvPicPr>
        <p:blipFill>
          <a:blip r:embed="rId7"/>
          <a:srcRect/>
          <a:stretch/>
        </p:blipFill>
        <p:spPr>
          <a:xfrm rot="1516725">
            <a:off x="6988768" y="969789"/>
            <a:ext cx="1199207" cy="1199207"/>
          </a:xfrm>
          <a:prstGeom prst="rect">
            <a:avLst/>
          </a:prstGeom>
        </p:spPr>
      </p:pic>
      <p:pic>
        <p:nvPicPr>
          <p:cNvPr id="4" name="Picture 3">
            <a:extLst>
              <a:ext uri="{FF2B5EF4-FFF2-40B4-BE49-F238E27FC236}">
                <a16:creationId xmlns:a16="http://schemas.microsoft.com/office/drawing/2014/main" id="{613EB06A-C6E9-574D-8C5F-2136DE57D94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043488" y="339115"/>
            <a:ext cx="2032000" cy="5715000"/>
          </a:xfrm>
          <a:prstGeom prst="rect">
            <a:avLst/>
          </a:prstGeom>
        </p:spPr>
      </p:pic>
      <p:pic>
        <p:nvPicPr>
          <p:cNvPr id="9" name="Picture 8">
            <a:extLst>
              <a:ext uri="{FF2B5EF4-FFF2-40B4-BE49-F238E27FC236}">
                <a16:creationId xmlns:a16="http://schemas.microsoft.com/office/drawing/2014/main" id="{4A411404-ADFA-BD4E-AB15-1E69D7760E5E}"/>
              </a:ext>
            </a:extLst>
          </p:cNvPr>
          <p:cNvPicPr>
            <a:picLocks noChangeAspect="1"/>
          </p:cNvPicPr>
          <p:nvPr/>
        </p:nvPicPr>
        <p:blipFill>
          <a:blip r:embed="rId9"/>
          <a:stretch>
            <a:fillRect/>
          </a:stretch>
        </p:blipFill>
        <p:spPr>
          <a:xfrm>
            <a:off x="5043488" y="339115"/>
            <a:ext cx="2032000" cy="5715000"/>
          </a:xfrm>
          <a:prstGeom prst="rect">
            <a:avLst/>
          </a:prstGeom>
        </p:spPr>
      </p:pic>
      <p:sp>
        <p:nvSpPr>
          <p:cNvPr id="31" name="Title 1">
            <a:extLst>
              <a:ext uri="{FF2B5EF4-FFF2-40B4-BE49-F238E27FC236}">
                <a16:creationId xmlns:a16="http://schemas.microsoft.com/office/drawing/2014/main" id="{3CD3512C-F56C-1047-A4FB-5DD66C6F32A5}"/>
              </a:ext>
            </a:extLst>
          </p:cNvPr>
          <p:cNvSpPr txBox="1">
            <a:spLocks/>
          </p:cNvSpPr>
          <p:nvPr/>
        </p:nvSpPr>
        <p:spPr>
          <a:xfrm>
            <a:off x="4103385" y="5692323"/>
            <a:ext cx="4469158"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7200" b="1" dirty="0">
                <a:solidFill>
                  <a:schemeClr val="accent2">
                    <a:lumMod val="50000"/>
                  </a:schemeClr>
                </a:solidFill>
                <a:latin typeface="Chalkboard SE" panose="03050602040202020205" pitchFamily="66" charset="77"/>
              </a:rPr>
              <a:t>Protected</a:t>
            </a:r>
          </a:p>
        </p:txBody>
      </p:sp>
      <p:grpSp>
        <p:nvGrpSpPr>
          <p:cNvPr id="33" name="Group 32">
            <a:extLst>
              <a:ext uri="{FF2B5EF4-FFF2-40B4-BE49-F238E27FC236}">
                <a16:creationId xmlns:a16="http://schemas.microsoft.com/office/drawing/2014/main" id="{29E164B4-1518-1244-9EAB-D9728F905B78}"/>
              </a:ext>
            </a:extLst>
          </p:cNvPr>
          <p:cNvGrpSpPr/>
          <p:nvPr/>
        </p:nvGrpSpPr>
        <p:grpSpPr>
          <a:xfrm>
            <a:off x="8764555" y="926111"/>
            <a:ext cx="2312243" cy="1753907"/>
            <a:chOff x="5359096" y="677264"/>
            <a:chExt cx="2312243" cy="1753907"/>
          </a:xfrm>
        </p:grpSpPr>
        <p:pic>
          <p:nvPicPr>
            <p:cNvPr id="35" name="Picture 34">
              <a:extLst>
                <a:ext uri="{FF2B5EF4-FFF2-40B4-BE49-F238E27FC236}">
                  <a16:creationId xmlns:a16="http://schemas.microsoft.com/office/drawing/2014/main" id="{3315514A-2A4D-7C43-AA89-25C3C82269D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151076" y="773506"/>
              <a:ext cx="520263" cy="535319"/>
            </a:xfrm>
            <a:prstGeom prst="rect">
              <a:avLst/>
            </a:prstGeom>
          </p:spPr>
        </p:pic>
        <p:pic>
          <p:nvPicPr>
            <p:cNvPr id="36" name="Picture 35">
              <a:extLst>
                <a:ext uri="{FF2B5EF4-FFF2-40B4-BE49-F238E27FC236}">
                  <a16:creationId xmlns:a16="http://schemas.microsoft.com/office/drawing/2014/main" id="{C5BD7EAC-44B8-7D49-B5D1-5A05EC3C111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096000" y="1895852"/>
              <a:ext cx="520263" cy="535319"/>
            </a:xfrm>
            <a:prstGeom prst="rect">
              <a:avLst/>
            </a:prstGeom>
          </p:spPr>
        </p:pic>
        <p:pic>
          <p:nvPicPr>
            <p:cNvPr id="37" name="Picture 36">
              <a:extLst>
                <a:ext uri="{FF2B5EF4-FFF2-40B4-BE49-F238E27FC236}">
                  <a16:creationId xmlns:a16="http://schemas.microsoft.com/office/drawing/2014/main" id="{CE943DA0-FDFD-E04E-9C34-9E94A8B39BE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359096" y="677264"/>
              <a:ext cx="520263" cy="535319"/>
            </a:xfrm>
            <a:prstGeom prst="rect">
              <a:avLst/>
            </a:prstGeom>
          </p:spPr>
        </p:pic>
      </p:grpSp>
      <p:grpSp>
        <p:nvGrpSpPr>
          <p:cNvPr id="11" name="Group 10">
            <a:extLst>
              <a:ext uri="{FF2B5EF4-FFF2-40B4-BE49-F238E27FC236}">
                <a16:creationId xmlns:a16="http://schemas.microsoft.com/office/drawing/2014/main" id="{50654344-E673-4C1C-94ED-900C66FA7000}"/>
              </a:ext>
            </a:extLst>
          </p:cNvPr>
          <p:cNvGrpSpPr/>
          <p:nvPr/>
        </p:nvGrpSpPr>
        <p:grpSpPr>
          <a:xfrm>
            <a:off x="1420131" y="926111"/>
            <a:ext cx="2312243" cy="1753907"/>
            <a:chOff x="5359096" y="677264"/>
            <a:chExt cx="2312243" cy="1753907"/>
          </a:xfrm>
        </p:grpSpPr>
        <p:pic>
          <p:nvPicPr>
            <p:cNvPr id="12" name="Picture 11">
              <a:extLst>
                <a:ext uri="{FF2B5EF4-FFF2-40B4-BE49-F238E27FC236}">
                  <a16:creationId xmlns:a16="http://schemas.microsoft.com/office/drawing/2014/main" id="{BCA17A49-CE74-44EE-A64F-C08F3BC4175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151076" y="773506"/>
              <a:ext cx="520263" cy="535319"/>
            </a:xfrm>
            <a:prstGeom prst="rect">
              <a:avLst/>
            </a:prstGeom>
          </p:spPr>
        </p:pic>
        <p:pic>
          <p:nvPicPr>
            <p:cNvPr id="14" name="Picture 13">
              <a:extLst>
                <a:ext uri="{FF2B5EF4-FFF2-40B4-BE49-F238E27FC236}">
                  <a16:creationId xmlns:a16="http://schemas.microsoft.com/office/drawing/2014/main" id="{6958A9AF-284A-4250-B293-7AC4AB1E971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096000" y="1895852"/>
              <a:ext cx="520263" cy="535319"/>
            </a:xfrm>
            <a:prstGeom prst="rect">
              <a:avLst/>
            </a:prstGeom>
          </p:spPr>
        </p:pic>
        <p:pic>
          <p:nvPicPr>
            <p:cNvPr id="15" name="Picture 14">
              <a:extLst>
                <a:ext uri="{FF2B5EF4-FFF2-40B4-BE49-F238E27FC236}">
                  <a16:creationId xmlns:a16="http://schemas.microsoft.com/office/drawing/2014/main" id="{091D46F1-A701-411E-A8CD-C884EF9FBBF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359096" y="677264"/>
              <a:ext cx="520263" cy="535319"/>
            </a:xfrm>
            <a:prstGeom prst="rect">
              <a:avLst/>
            </a:prstGeom>
          </p:spPr>
        </p:pic>
      </p:grpSp>
      <p:pic>
        <p:nvPicPr>
          <p:cNvPr id="3" name="CHAD 5B">
            <a:hlinkClick r:id="" action="ppaction://media"/>
            <a:extLst>
              <a:ext uri="{FF2B5EF4-FFF2-40B4-BE49-F238E27FC236}">
                <a16:creationId xmlns:a16="http://schemas.microsoft.com/office/drawing/2014/main" id="{7415AC30-EA6D-4B23-B61B-5469049B2C1B}"/>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596915" y="6401935"/>
            <a:ext cx="406400" cy="406400"/>
          </a:xfrm>
          <a:prstGeom prst="rect">
            <a:avLst/>
          </a:prstGeom>
        </p:spPr>
      </p:pic>
    </p:spTree>
    <p:custDataLst>
      <p:tags r:id="rId2"/>
    </p:custDataLst>
    <p:extLst>
      <p:ext uri="{BB962C8B-B14F-4D97-AF65-F5344CB8AC3E}">
        <p14:creationId xmlns:p14="http://schemas.microsoft.com/office/powerpoint/2010/main" val="14511260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837"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dissolv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dissolve">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xit" presetSubtype="0" fill="hold" nodeType="clickEffect">
                                  <p:stCondLst>
                                    <p:cond delay="0"/>
                                  </p:stCondLst>
                                  <p:childTnLst>
                                    <p:animEffect transition="out" filter="dissolv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dissolve">
                                      <p:cBhvr>
                                        <p:cTn id="27" dur="500"/>
                                        <p:tgtEl>
                                          <p:spTgt spid="33"/>
                                        </p:tgtEl>
                                      </p:cBhvr>
                                    </p:animEffect>
                                  </p:childTnLst>
                                </p:cTn>
                              </p:par>
                              <p:par>
                                <p:cTn id="28" presetID="9"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dissolv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3"/>
                </p:tgtEl>
              </p:cMediaNode>
            </p:audio>
          </p:childTnLst>
        </p:cTn>
      </p:par>
    </p:tnLst>
    <p:bldLst>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A2B1C9E-4E08-7845-AE24-D75E55B9EA14}"/>
              </a:ext>
            </a:extLst>
          </p:cNvPr>
          <p:cNvGrpSpPr>
            <a:grpSpLocks noChangeAspect="1"/>
          </p:cNvGrpSpPr>
          <p:nvPr/>
        </p:nvGrpSpPr>
        <p:grpSpPr>
          <a:xfrm>
            <a:off x="3094393" y="862375"/>
            <a:ext cx="5935306" cy="4112112"/>
            <a:chOff x="3094393" y="862375"/>
            <a:chExt cx="5935306" cy="4112112"/>
          </a:xfrm>
        </p:grpSpPr>
        <p:grpSp>
          <p:nvGrpSpPr>
            <p:cNvPr id="11" name="Group 10">
              <a:extLst>
                <a:ext uri="{FF2B5EF4-FFF2-40B4-BE49-F238E27FC236}">
                  <a16:creationId xmlns:a16="http://schemas.microsoft.com/office/drawing/2014/main" id="{DAA876B2-6613-6F47-BDE7-8FF3E5AC5F04}"/>
                </a:ext>
              </a:extLst>
            </p:cNvPr>
            <p:cNvGrpSpPr/>
            <p:nvPr/>
          </p:nvGrpSpPr>
          <p:grpSpPr>
            <a:xfrm>
              <a:off x="3094393" y="862375"/>
              <a:ext cx="3800796" cy="3910786"/>
              <a:chOff x="8025622" y="2689258"/>
              <a:chExt cx="3800796" cy="3910786"/>
            </a:xfrm>
          </p:grpSpPr>
          <p:grpSp>
            <p:nvGrpSpPr>
              <p:cNvPr id="4" name="Group 3">
                <a:extLst>
                  <a:ext uri="{FF2B5EF4-FFF2-40B4-BE49-F238E27FC236}">
                    <a16:creationId xmlns:a16="http://schemas.microsoft.com/office/drawing/2014/main" id="{C7BF437D-18F1-EE46-A31E-A4F560EA1193}"/>
                  </a:ext>
                </a:extLst>
              </p:cNvPr>
              <p:cNvGrpSpPr/>
              <p:nvPr/>
            </p:nvGrpSpPr>
            <p:grpSpPr>
              <a:xfrm>
                <a:off x="8025622" y="2689258"/>
                <a:ext cx="3800796" cy="3910786"/>
                <a:chOff x="8025622" y="2689258"/>
                <a:chExt cx="3800796" cy="3910786"/>
              </a:xfrm>
            </p:grpSpPr>
            <p:pic>
              <p:nvPicPr>
                <p:cNvPr id="5" name="Picture 4">
                  <a:extLst>
                    <a:ext uri="{FF2B5EF4-FFF2-40B4-BE49-F238E27FC236}">
                      <a16:creationId xmlns:a16="http://schemas.microsoft.com/office/drawing/2014/main" id="{019C703E-BE6C-7246-87BF-DE3B6E8BD51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25622" y="2689258"/>
                  <a:ext cx="3800796" cy="3910786"/>
                </a:xfrm>
                <a:prstGeom prst="rect">
                  <a:avLst/>
                </a:prstGeom>
              </p:spPr>
            </p:pic>
            <p:sp>
              <p:nvSpPr>
                <p:cNvPr id="6" name="Oval 5">
                  <a:extLst>
                    <a:ext uri="{FF2B5EF4-FFF2-40B4-BE49-F238E27FC236}">
                      <a16:creationId xmlns:a16="http://schemas.microsoft.com/office/drawing/2014/main" id="{F0137EC4-0E8D-0044-B44E-4BDF8FEC998F}"/>
                    </a:ext>
                  </a:extLst>
                </p:cNvPr>
                <p:cNvSpPr/>
                <p:nvPr/>
              </p:nvSpPr>
              <p:spPr>
                <a:xfrm>
                  <a:off x="8722661" y="3539064"/>
                  <a:ext cx="2298629" cy="2208440"/>
                </a:xfrm>
                <a:prstGeom prst="ellipse">
                  <a:avLst/>
                </a:prstGeom>
                <a:solidFill>
                  <a:schemeClr val="bg1"/>
                </a:solidFill>
                <a:ln w="793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oup 6">
                <a:extLst>
                  <a:ext uri="{FF2B5EF4-FFF2-40B4-BE49-F238E27FC236}">
                    <a16:creationId xmlns:a16="http://schemas.microsoft.com/office/drawing/2014/main" id="{3DD5939A-00C5-F545-8AD5-7BEC8476CE71}"/>
                  </a:ext>
                </a:extLst>
              </p:cNvPr>
              <p:cNvGrpSpPr/>
              <p:nvPr/>
            </p:nvGrpSpPr>
            <p:grpSpPr>
              <a:xfrm>
                <a:off x="9292575" y="3686959"/>
                <a:ext cx="1266889" cy="1912649"/>
                <a:chOff x="7511289" y="2288297"/>
                <a:chExt cx="1266889" cy="1912649"/>
              </a:xfrm>
            </p:grpSpPr>
            <p:pic>
              <p:nvPicPr>
                <p:cNvPr id="8" name="Picture 7">
                  <a:extLst>
                    <a:ext uri="{FF2B5EF4-FFF2-40B4-BE49-F238E27FC236}">
                      <a16:creationId xmlns:a16="http://schemas.microsoft.com/office/drawing/2014/main" id="{33CEDBC0-219E-5648-A19B-7E4CF328B2B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511289" y="2931838"/>
                  <a:ext cx="1266889" cy="515919"/>
                </a:xfrm>
                <a:prstGeom prst="rect">
                  <a:avLst/>
                </a:prstGeom>
              </p:spPr>
            </p:pic>
            <p:pic>
              <p:nvPicPr>
                <p:cNvPr id="9" name="Picture 8">
                  <a:extLst>
                    <a:ext uri="{FF2B5EF4-FFF2-40B4-BE49-F238E27FC236}">
                      <a16:creationId xmlns:a16="http://schemas.microsoft.com/office/drawing/2014/main" id="{96A575B5-3862-C542-8EDE-9EAA1EE76F2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511289" y="3429000"/>
                  <a:ext cx="1266889" cy="771946"/>
                </a:xfrm>
                <a:prstGeom prst="rect">
                  <a:avLst/>
                </a:prstGeom>
              </p:spPr>
            </p:pic>
            <p:pic>
              <p:nvPicPr>
                <p:cNvPr id="10" name="Picture 9">
                  <a:extLst>
                    <a:ext uri="{FF2B5EF4-FFF2-40B4-BE49-F238E27FC236}">
                      <a16:creationId xmlns:a16="http://schemas.microsoft.com/office/drawing/2014/main" id="{565D532F-7CA2-234B-A1F9-90C155BF6E86}"/>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511289" y="2288297"/>
                  <a:ext cx="1266889" cy="643541"/>
                </a:xfrm>
                <a:prstGeom prst="rect">
                  <a:avLst/>
                </a:prstGeom>
              </p:spPr>
            </p:pic>
          </p:grpSp>
        </p:grpSp>
        <p:pic>
          <p:nvPicPr>
            <p:cNvPr id="12" name="Picture 11">
              <a:extLst>
                <a:ext uri="{FF2B5EF4-FFF2-40B4-BE49-F238E27FC236}">
                  <a16:creationId xmlns:a16="http://schemas.microsoft.com/office/drawing/2014/main" id="{92904C9B-729C-BF4D-8BC5-3D48F793ED8C}"/>
                </a:ext>
              </a:extLst>
            </p:cNvPr>
            <p:cNvPicPr>
              <a:picLocks noChangeAspect="1"/>
            </p:cNvPicPr>
            <p:nvPr/>
          </p:nvPicPr>
          <p:blipFill>
            <a:blip r:embed="rId10"/>
            <a:stretch>
              <a:fillRect/>
            </a:stretch>
          </p:blipFill>
          <p:spPr>
            <a:xfrm>
              <a:off x="6780888" y="862375"/>
              <a:ext cx="2248811" cy="4112112"/>
            </a:xfrm>
            <a:prstGeom prst="rect">
              <a:avLst/>
            </a:prstGeom>
          </p:spPr>
        </p:pic>
      </p:grpSp>
      <p:pic>
        <p:nvPicPr>
          <p:cNvPr id="14" name="Picture 13">
            <a:extLst>
              <a:ext uri="{FF2B5EF4-FFF2-40B4-BE49-F238E27FC236}">
                <a16:creationId xmlns:a16="http://schemas.microsoft.com/office/drawing/2014/main" id="{5433C063-B725-9D4B-95EA-B0CD24C63B2E}"/>
              </a:ext>
            </a:extLst>
          </p:cNvPr>
          <p:cNvPicPr>
            <a:picLocks noChangeAspect="1"/>
          </p:cNvPicPr>
          <p:nvPr/>
        </p:nvPicPr>
        <p:blipFill>
          <a:blip r:embed="rId11"/>
          <a:srcRect/>
          <a:stretch/>
        </p:blipFill>
        <p:spPr>
          <a:xfrm>
            <a:off x="4199347" y="1196127"/>
            <a:ext cx="3582948" cy="5286318"/>
          </a:xfrm>
          <a:prstGeom prst="rect">
            <a:avLst/>
          </a:prstGeom>
        </p:spPr>
      </p:pic>
      <p:grpSp>
        <p:nvGrpSpPr>
          <p:cNvPr id="20" name="Group 19">
            <a:extLst>
              <a:ext uri="{FF2B5EF4-FFF2-40B4-BE49-F238E27FC236}">
                <a16:creationId xmlns:a16="http://schemas.microsoft.com/office/drawing/2014/main" id="{9D249AAE-10B7-DF44-B61F-FF091D62F9C3}"/>
              </a:ext>
            </a:extLst>
          </p:cNvPr>
          <p:cNvGrpSpPr/>
          <p:nvPr/>
        </p:nvGrpSpPr>
        <p:grpSpPr>
          <a:xfrm>
            <a:off x="8712503" y="1100376"/>
            <a:ext cx="1869181" cy="5111902"/>
            <a:chOff x="8712503" y="1100376"/>
            <a:chExt cx="1869181" cy="5111902"/>
          </a:xfrm>
        </p:grpSpPr>
        <p:pic>
          <p:nvPicPr>
            <p:cNvPr id="16" name="Picture 15">
              <a:extLst>
                <a:ext uri="{FF2B5EF4-FFF2-40B4-BE49-F238E27FC236}">
                  <a16:creationId xmlns:a16="http://schemas.microsoft.com/office/drawing/2014/main" id="{ACF36239-0AD4-0E41-917D-898F31C2F208}"/>
                </a:ext>
              </a:extLst>
            </p:cNvPr>
            <p:cNvPicPr>
              <a:picLocks noChangeAspect="1"/>
            </p:cNvPicPr>
            <p:nvPr/>
          </p:nvPicPr>
          <p:blipFill>
            <a:blip r:embed="rId12" cstate="screen">
              <a:duotone>
                <a:schemeClr val="accent1">
                  <a:shade val="45000"/>
                  <a:satMod val="135000"/>
                </a:schemeClr>
                <a:prstClr val="white"/>
              </a:duotone>
              <a:extLst>
                <a:ext uri="{BEBA8EAE-BF5A-486C-A8C5-ECC9F3942E4B}">
                  <a14:imgProps xmlns:a14="http://schemas.microsoft.com/office/drawing/2010/main">
                    <a14:imgLayer r:embed="rId13">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1100376"/>
              <a:ext cx="880206" cy="2475582"/>
            </a:xfrm>
            <a:prstGeom prst="rect">
              <a:avLst/>
            </a:prstGeom>
          </p:spPr>
        </p:pic>
        <p:pic>
          <p:nvPicPr>
            <p:cNvPr id="17" name="Picture 16">
              <a:extLst>
                <a:ext uri="{FF2B5EF4-FFF2-40B4-BE49-F238E27FC236}">
                  <a16:creationId xmlns:a16="http://schemas.microsoft.com/office/drawing/2014/main" id="{26B0EB6E-FAD2-544B-BD5B-1BC17D350A08}"/>
                </a:ext>
              </a:extLst>
            </p:cNvPr>
            <p:cNvPicPr>
              <a:picLocks noChangeAspect="1"/>
            </p:cNvPicPr>
            <p:nvPr/>
          </p:nvPicPr>
          <p:blipFill>
            <a:blip r:embed="rId12" cstate="screen">
              <a:duotone>
                <a:schemeClr val="accent1">
                  <a:shade val="45000"/>
                  <a:satMod val="135000"/>
                </a:schemeClr>
                <a:prstClr val="white"/>
              </a:duotone>
              <a:extLst>
                <a:ext uri="{BEBA8EAE-BF5A-486C-A8C5-ECC9F3942E4B}">
                  <a14:imgProps xmlns:a14="http://schemas.microsoft.com/office/drawing/2010/main">
                    <a14:imgLayer r:embed="rId14">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1100376"/>
              <a:ext cx="880206" cy="2475582"/>
            </a:xfrm>
            <a:prstGeom prst="rect">
              <a:avLst/>
            </a:prstGeom>
          </p:spPr>
        </p:pic>
        <p:pic>
          <p:nvPicPr>
            <p:cNvPr id="18" name="Picture 17">
              <a:extLst>
                <a:ext uri="{FF2B5EF4-FFF2-40B4-BE49-F238E27FC236}">
                  <a16:creationId xmlns:a16="http://schemas.microsoft.com/office/drawing/2014/main" id="{0F418807-EF2F-9247-9197-ADB3EF707E12}"/>
                </a:ext>
              </a:extLst>
            </p:cNvPr>
            <p:cNvPicPr>
              <a:picLocks noChangeAspect="1"/>
            </p:cNvPicPr>
            <p:nvPr/>
          </p:nvPicPr>
          <p:blipFill>
            <a:blip r:embed="rId12" cstate="screen">
              <a:duotone>
                <a:schemeClr val="accent1">
                  <a:shade val="45000"/>
                  <a:satMod val="135000"/>
                </a:schemeClr>
                <a:prstClr val="white"/>
              </a:duotone>
              <a:extLst>
                <a:ext uri="{BEBA8EAE-BF5A-486C-A8C5-ECC9F3942E4B}">
                  <a14:imgProps xmlns:a14="http://schemas.microsoft.com/office/drawing/2010/main">
                    <a14:imgLayer r:embed="rId15">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3736696"/>
              <a:ext cx="880206" cy="2475582"/>
            </a:xfrm>
            <a:prstGeom prst="rect">
              <a:avLst/>
            </a:prstGeom>
          </p:spPr>
        </p:pic>
        <p:pic>
          <p:nvPicPr>
            <p:cNvPr id="19" name="Picture 18">
              <a:extLst>
                <a:ext uri="{FF2B5EF4-FFF2-40B4-BE49-F238E27FC236}">
                  <a16:creationId xmlns:a16="http://schemas.microsoft.com/office/drawing/2014/main" id="{1495C1F0-43D0-284F-A083-FDE14172510B}"/>
                </a:ext>
              </a:extLst>
            </p:cNvPr>
            <p:cNvPicPr>
              <a:picLocks noChangeAspect="1"/>
            </p:cNvPicPr>
            <p:nvPr/>
          </p:nvPicPr>
          <p:blipFill>
            <a:blip r:embed="rId12" cstate="screen">
              <a:duotone>
                <a:schemeClr val="accent1">
                  <a:shade val="45000"/>
                  <a:satMod val="135000"/>
                </a:schemeClr>
                <a:prstClr val="white"/>
              </a:duotone>
              <a:extLst>
                <a:ext uri="{BEBA8EAE-BF5A-486C-A8C5-ECC9F3942E4B}">
                  <a14:imgProps xmlns:a14="http://schemas.microsoft.com/office/drawing/2010/main">
                    <a14:imgLayer r:embed="rId16">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3736696"/>
              <a:ext cx="880206" cy="2475582"/>
            </a:xfrm>
            <a:prstGeom prst="rect">
              <a:avLst/>
            </a:prstGeom>
          </p:spPr>
        </p:pic>
      </p:grpSp>
      <p:grpSp>
        <p:nvGrpSpPr>
          <p:cNvPr id="51" name="Group 50">
            <a:extLst>
              <a:ext uri="{FF2B5EF4-FFF2-40B4-BE49-F238E27FC236}">
                <a16:creationId xmlns:a16="http://schemas.microsoft.com/office/drawing/2014/main" id="{E8CDDFDF-B1AA-FB41-ADA7-8FB75A179D55}"/>
              </a:ext>
            </a:extLst>
          </p:cNvPr>
          <p:cNvGrpSpPr/>
          <p:nvPr/>
        </p:nvGrpSpPr>
        <p:grpSpPr>
          <a:xfrm>
            <a:off x="8587423" y="431841"/>
            <a:ext cx="3301023" cy="5994317"/>
            <a:chOff x="4965444" y="899672"/>
            <a:chExt cx="3301023" cy="5994317"/>
          </a:xfrm>
        </p:grpSpPr>
        <p:grpSp>
          <p:nvGrpSpPr>
            <p:cNvPr id="21" name="Group 20">
              <a:extLst>
                <a:ext uri="{FF2B5EF4-FFF2-40B4-BE49-F238E27FC236}">
                  <a16:creationId xmlns:a16="http://schemas.microsoft.com/office/drawing/2014/main" id="{22D1180B-BE25-864C-B3A6-F6A811E88030}"/>
                </a:ext>
              </a:extLst>
            </p:cNvPr>
            <p:cNvGrpSpPr>
              <a:grpSpLocks noChangeAspect="1"/>
            </p:cNvGrpSpPr>
            <p:nvPr/>
          </p:nvGrpSpPr>
          <p:grpSpPr>
            <a:xfrm>
              <a:off x="4965444" y="899672"/>
              <a:ext cx="1080348" cy="2954575"/>
              <a:chOff x="8712503" y="1100376"/>
              <a:chExt cx="1869181" cy="5111902"/>
            </a:xfrm>
          </p:grpSpPr>
          <p:pic>
            <p:nvPicPr>
              <p:cNvPr id="22" name="Picture 21">
                <a:extLst>
                  <a:ext uri="{FF2B5EF4-FFF2-40B4-BE49-F238E27FC236}">
                    <a16:creationId xmlns:a16="http://schemas.microsoft.com/office/drawing/2014/main" id="{45D02159-4E6F-EB41-8194-09D221D6F075}"/>
                  </a:ext>
                </a:extLst>
              </p:cNvPr>
              <p:cNvPicPr>
                <a:picLocks noChangeAspect="1"/>
              </p:cNvPicPr>
              <p:nvPr/>
            </p:nvPicPr>
            <p:blipFill>
              <a:blip r:embed="rId17" cstate="screen">
                <a:duotone>
                  <a:schemeClr val="accent1">
                    <a:shade val="45000"/>
                    <a:satMod val="135000"/>
                  </a:schemeClr>
                  <a:prstClr val="white"/>
                </a:duotone>
                <a:extLst>
                  <a:ext uri="{BEBA8EAE-BF5A-486C-A8C5-ECC9F3942E4B}">
                    <a14:imgProps xmlns:a14="http://schemas.microsoft.com/office/drawing/2010/main">
                      <a14:imgLayer r:embed="rId18">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1100376"/>
                <a:ext cx="880206" cy="2475582"/>
              </a:xfrm>
              <a:prstGeom prst="rect">
                <a:avLst/>
              </a:prstGeom>
            </p:spPr>
          </p:pic>
          <p:pic>
            <p:nvPicPr>
              <p:cNvPr id="23" name="Picture 22">
                <a:extLst>
                  <a:ext uri="{FF2B5EF4-FFF2-40B4-BE49-F238E27FC236}">
                    <a16:creationId xmlns:a16="http://schemas.microsoft.com/office/drawing/2014/main" id="{FB07E2D1-76C3-1140-9D84-3E1D8A07F914}"/>
                  </a:ext>
                </a:extLst>
              </p:cNvPr>
              <p:cNvPicPr>
                <a:picLocks noChangeAspect="1"/>
              </p:cNvPicPr>
              <p:nvPr/>
            </p:nvPicPr>
            <p:blipFill>
              <a:blip r:embed="rId17" cstate="screen">
                <a:duotone>
                  <a:schemeClr val="accent1">
                    <a:shade val="45000"/>
                    <a:satMod val="135000"/>
                  </a:schemeClr>
                  <a:prstClr val="white"/>
                </a:duotone>
                <a:extLst>
                  <a:ext uri="{BEBA8EAE-BF5A-486C-A8C5-ECC9F3942E4B}">
                    <a14:imgProps xmlns:a14="http://schemas.microsoft.com/office/drawing/2010/main">
                      <a14:imgLayer r:embed="rId19">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1100376"/>
                <a:ext cx="880206" cy="2475582"/>
              </a:xfrm>
              <a:prstGeom prst="rect">
                <a:avLst/>
              </a:prstGeom>
            </p:spPr>
          </p:pic>
          <p:pic>
            <p:nvPicPr>
              <p:cNvPr id="24" name="Picture 23">
                <a:extLst>
                  <a:ext uri="{FF2B5EF4-FFF2-40B4-BE49-F238E27FC236}">
                    <a16:creationId xmlns:a16="http://schemas.microsoft.com/office/drawing/2014/main" id="{AA0C284B-566B-CE4C-B390-5F85B3F25A91}"/>
                  </a:ext>
                </a:extLst>
              </p:cNvPr>
              <p:cNvPicPr>
                <a:picLocks noChangeAspect="1"/>
              </p:cNvPicPr>
              <p:nvPr/>
            </p:nvPicPr>
            <p:blipFill>
              <a:blip r:embed="rId17" cstate="screen">
                <a:duotone>
                  <a:schemeClr val="accent1">
                    <a:shade val="45000"/>
                    <a:satMod val="135000"/>
                  </a:schemeClr>
                  <a:prstClr val="white"/>
                </a:duotone>
                <a:extLst>
                  <a:ext uri="{BEBA8EAE-BF5A-486C-A8C5-ECC9F3942E4B}">
                    <a14:imgProps xmlns:a14="http://schemas.microsoft.com/office/drawing/2010/main">
                      <a14:imgLayer r:embed="rId19">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3736696"/>
                <a:ext cx="880206" cy="2475582"/>
              </a:xfrm>
              <a:prstGeom prst="rect">
                <a:avLst/>
              </a:prstGeom>
            </p:spPr>
          </p:pic>
          <p:pic>
            <p:nvPicPr>
              <p:cNvPr id="25" name="Picture 24">
                <a:extLst>
                  <a:ext uri="{FF2B5EF4-FFF2-40B4-BE49-F238E27FC236}">
                    <a16:creationId xmlns:a16="http://schemas.microsoft.com/office/drawing/2014/main" id="{2C7A6007-6EB3-8E40-9B77-966ADCB17FE3}"/>
                  </a:ext>
                </a:extLst>
              </p:cNvPr>
              <p:cNvPicPr>
                <a:picLocks noChangeAspect="1"/>
              </p:cNvPicPr>
              <p:nvPr/>
            </p:nvPicPr>
            <p:blipFill>
              <a:blip r:embed="rId17" cstate="screen">
                <a:duotone>
                  <a:schemeClr val="accent1">
                    <a:shade val="45000"/>
                    <a:satMod val="135000"/>
                  </a:schemeClr>
                  <a:prstClr val="white"/>
                </a:duotone>
                <a:extLst>
                  <a:ext uri="{BEBA8EAE-BF5A-486C-A8C5-ECC9F3942E4B}">
                    <a14:imgProps xmlns:a14="http://schemas.microsoft.com/office/drawing/2010/main">
                      <a14:imgLayer r:embed="rId19">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3736696"/>
                <a:ext cx="880206" cy="2475582"/>
              </a:xfrm>
              <a:prstGeom prst="rect">
                <a:avLst/>
              </a:prstGeom>
            </p:spPr>
          </p:pic>
        </p:grpSp>
        <p:grpSp>
          <p:nvGrpSpPr>
            <p:cNvPr id="26" name="Group 25">
              <a:extLst>
                <a:ext uri="{FF2B5EF4-FFF2-40B4-BE49-F238E27FC236}">
                  <a16:creationId xmlns:a16="http://schemas.microsoft.com/office/drawing/2014/main" id="{A82512E5-6F81-A441-88E0-013A175F5C19}"/>
                </a:ext>
              </a:extLst>
            </p:cNvPr>
            <p:cNvGrpSpPr>
              <a:grpSpLocks noChangeAspect="1"/>
            </p:cNvGrpSpPr>
            <p:nvPr/>
          </p:nvGrpSpPr>
          <p:grpSpPr>
            <a:xfrm>
              <a:off x="7186119" y="899672"/>
              <a:ext cx="1080348" cy="2954575"/>
              <a:chOff x="8712503" y="1100376"/>
              <a:chExt cx="1869181" cy="5111902"/>
            </a:xfrm>
          </p:grpSpPr>
          <p:pic>
            <p:nvPicPr>
              <p:cNvPr id="27" name="Picture 26">
                <a:extLst>
                  <a:ext uri="{FF2B5EF4-FFF2-40B4-BE49-F238E27FC236}">
                    <a16:creationId xmlns:a16="http://schemas.microsoft.com/office/drawing/2014/main" id="{B5B03418-B869-7340-AA7C-53910FB919DD}"/>
                  </a:ext>
                </a:extLst>
              </p:cNvPr>
              <p:cNvPicPr>
                <a:picLocks noChangeAspect="1"/>
              </p:cNvPicPr>
              <p:nvPr/>
            </p:nvPicPr>
            <p:blipFill>
              <a:blip r:embed="rId17" cstate="screen">
                <a:duotone>
                  <a:schemeClr val="accent1">
                    <a:shade val="45000"/>
                    <a:satMod val="135000"/>
                  </a:schemeClr>
                  <a:prstClr val="white"/>
                </a:duotone>
                <a:extLst>
                  <a:ext uri="{BEBA8EAE-BF5A-486C-A8C5-ECC9F3942E4B}">
                    <a14:imgProps xmlns:a14="http://schemas.microsoft.com/office/drawing/2010/main">
                      <a14:imgLayer r:embed="rId19">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1100376"/>
                <a:ext cx="880206" cy="2475582"/>
              </a:xfrm>
              <a:prstGeom prst="rect">
                <a:avLst/>
              </a:prstGeom>
            </p:spPr>
          </p:pic>
          <p:pic>
            <p:nvPicPr>
              <p:cNvPr id="28" name="Picture 27">
                <a:extLst>
                  <a:ext uri="{FF2B5EF4-FFF2-40B4-BE49-F238E27FC236}">
                    <a16:creationId xmlns:a16="http://schemas.microsoft.com/office/drawing/2014/main" id="{D6256047-85A3-994E-977B-DB70E1C9DF11}"/>
                  </a:ext>
                </a:extLst>
              </p:cNvPr>
              <p:cNvPicPr>
                <a:picLocks noChangeAspect="1"/>
              </p:cNvPicPr>
              <p:nvPr/>
            </p:nvPicPr>
            <p:blipFill>
              <a:blip r:embed="rId17" cstate="screen">
                <a:duotone>
                  <a:schemeClr val="accent1">
                    <a:shade val="45000"/>
                    <a:satMod val="135000"/>
                  </a:schemeClr>
                  <a:prstClr val="white"/>
                </a:duotone>
                <a:extLst>
                  <a:ext uri="{BEBA8EAE-BF5A-486C-A8C5-ECC9F3942E4B}">
                    <a14:imgProps xmlns:a14="http://schemas.microsoft.com/office/drawing/2010/main">
                      <a14:imgLayer r:embed="rId19">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1100376"/>
                <a:ext cx="880206" cy="2475582"/>
              </a:xfrm>
              <a:prstGeom prst="rect">
                <a:avLst/>
              </a:prstGeom>
            </p:spPr>
          </p:pic>
          <p:pic>
            <p:nvPicPr>
              <p:cNvPr id="29" name="Picture 28">
                <a:extLst>
                  <a:ext uri="{FF2B5EF4-FFF2-40B4-BE49-F238E27FC236}">
                    <a16:creationId xmlns:a16="http://schemas.microsoft.com/office/drawing/2014/main" id="{20538B52-0DDA-3A44-890D-944AFBB1F58A}"/>
                  </a:ext>
                </a:extLst>
              </p:cNvPr>
              <p:cNvPicPr>
                <a:picLocks noChangeAspect="1"/>
              </p:cNvPicPr>
              <p:nvPr/>
            </p:nvPicPr>
            <p:blipFill>
              <a:blip r:embed="rId17" cstate="screen">
                <a:duotone>
                  <a:schemeClr val="accent1">
                    <a:shade val="45000"/>
                    <a:satMod val="135000"/>
                  </a:schemeClr>
                  <a:prstClr val="white"/>
                </a:duotone>
                <a:extLst>
                  <a:ext uri="{BEBA8EAE-BF5A-486C-A8C5-ECC9F3942E4B}">
                    <a14:imgProps xmlns:a14="http://schemas.microsoft.com/office/drawing/2010/main">
                      <a14:imgLayer r:embed="rId19">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3736696"/>
                <a:ext cx="880206" cy="2475582"/>
              </a:xfrm>
              <a:prstGeom prst="rect">
                <a:avLst/>
              </a:prstGeom>
            </p:spPr>
          </p:pic>
          <p:pic>
            <p:nvPicPr>
              <p:cNvPr id="30" name="Picture 29">
                <a:extLst>
                  <a:ext uri="{FF2B5EF4-FFF2-40B4-BE49-F238E27FC236}">
                    <a16:creationId xmlns:a16="http://schemas.microsoft.com/office/drawing/2014/main" id="{066F1D7E-09D6-3042-9EF8-E73A95AB1008}"/>
                  </a:ext>
                </a:extLst>
              </p:cNvPr>
              <p:cNvPicPr>
                <a:picLocks noChangeAspect="1"/>
              </p:cNvPicPr>
              <p:nvPr/>
            </p:nvPicPr>
            <p:blipFill>
              <a:blip r:embed="rId17" cstate="screen">
                <a:duotone>
                  <a:schemeClr val="accent1">
                    <a:shade val="45000"/>
                    <a:satMod val="135000"/>
                  </a:schemeClr>
                  <a:prstClr val="white"/>
                </a:duotone>
                <a:extLst>
                  <a:ext uri="{BEBA8EAE-BF5A-486C-A8C5-ECC9F3942E4B}">
                    <a14:imgProps xmlns:a14="http://schemas.microsoft.com/office/drawing/2010/main">
                      <a14:imgLayer r:embed="rId19">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3736696"/>
                <a:ext cx="880206" cy="2475582"/>
              </a:xfrm>
              <a:prstGeom prst="rect">
                <a:avLst/>
              </a:prstGeom>
            </p:spPr>
          </p:pic>
        </p:grpSp>
        <p:grpSp>
          <p:nvGrpSpPr>
            <p:cNvPr id="31" name="Group 30">
              <a:extLst>
                <a:ext uri="{FF2B5EF4-FFF2-40B4-BE49-F238E27FC236}">
                  <a16:creationId xmlns:a16="http://schemas.microsoft.com/office/drawing/2014/main" id="{B000AB21-AA96-494B-A0D8-D72A9D53CD34}"/>
                </a:ext>
              </a:extLst>
            </p:cNvPr>
            <p:cNvGrpSpPr>
              <a:grpSpLocks noChangeAspect="1"/>
            </p:cNvGrpSpPr>
            <p:nvPr/>
          </p:nvGrpSpPr>
          <p:grpSpPr>
            <a:xfrm>
              <a:off x="6077635" y="899672"/>
              <a:ext cx="1080348" cy="2954575"/>
              <a:chOff x="8712503" y="1100376"/>
              <a:chExt cx="1869181" cy="5111902"/>
            </a:xfrm>
          </p:grpSpPr>
          <p:pic>
            <p:nvPicPr>
              <p:cNvPr id="32" name="Picture 31">
                <a:extLst>
                  <a:ext uri="{FF2B5EF4-FFF2-40B4-BE49-F238E27FC236}">
                    <a16:creationId xmlns:a16="http://schemas.microsoft.com/office/drawing/2014/main" id="{0AE3C42C-A72D-D341-8849-59421FD84F86}"/>
                  </a:ext>
                </a:extLst>
              </p:cNvPr>
              <p:cNvPicPr>
                <a:picLocks noChangeAspect="1"/>
              </p:cNvPicPr>
              <p:nvPr/>
            </p:nvPicPr>
            <p:blipFill>
              <a:blip r:embed="rId17" cstate="screen">
                <a:duotone>
                  <a:schemeClr val="accent1">
                    <a:shade val="45000"/>
                    <a:satMod val="135000"/>
                  </a:schemeClr>
                  <a:prstClr val="white"/>
                </a:duotone>
                <a:extLst>
                  <a:ext uri="{BEBA8EAE-BF5A-486C-A8C5-ECC9F3942E4B}">
                    <a14:imgProps xmlns:a14="http://schemas.microsoft.com/office/drawing/2010/main">
                      <a14:imgLayer r:embed="rId19">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1100376"/>
                <a:ext cx="880206" cy="2475582"/>
              </a:xfrm>
              <a:prstGeom prst="rect">
                <a:avLst/>
              </a:prstGeom>
            </p:spPr>
          </p:pic>
          <p:pic>
            <p:nvPicPr>
              <p:cNvPr id="33" name="Picture 32">
                <a:extLst>
                  <a:ext uri="{FF2B5EF4-FFF2-40B4-BE49-F238E27FC236}">
                    <a16:creationId xmlns:a16="http://schemas.microsoft.com/office/drawing/2014/main" id="{A6B7D9B8-FF0E-0642-B9B1-1BC582D48A17}"/>
                  </a:ext>
                </a:extLst>
              </p:cNvPr>
              <p:cNvPicPr>
                <a:picLocks noChangeAspect="1"/>
              </p:cNvPicPr>
              <p:nvPr/>
            </p:nvPicPr>
            <p:blipFill>
              <a:blip r:embed="rId17" cstate="screen">
                <a:duotone>
                  <a:schemeClr val="accent1">
                    <a:shade val="45000"/>
                    <a:satMod val="135000"/>
                  </a:schemeClr>
                  <a:prstClr val="white"/>
                </a:duotone>
                <a:extLst>
                  <a:ext uri="{BEBA8EAE-BF5A-486C-A8C5-ECC9F3942E4B}">
                    <a14:imgProps xmlns:a14="http://schemas.microsoft.com/office/drawing/2010/main">
                      <a14:imgLayer r:embed="rId19">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1100376"/>
                <a:ext cx="880206" cy="2475582"/>
              </a:xfrm>
              <a:prstGeom prst="rect">
                <a:avLst/>
              </a:prstGeom>
            </p:spPr>
          </p:pic>
          <p:pic>
            <p:nvPicPr>
              <p:cNvPr id="34" name="Picture 33">
                <a:extLst>
                  <a:ext uri="{FF2B5EF4-FFF2-40B4-BE49-F238E27FC236}">
                    <a16:creationId xmlns:a16="http://schemas.microsoft.com/office/drawing/2014/main" id="{BA12ABDE-9D18-9F44-B01A-A3E1BDACAC4A}"/>
                  </a:ext>
                </a:extLst>
              </p:cNvPr>
              <p:cNvPicPr>
                <a:picLocks noChangeAspect="1"/>
              </p:cNvPicPr>
              <p:nvPr/>
            </p:nvPicPr>
            <p:blipFill>
              <a:blip r:embed="rId17" cstate="screen">
                <a:duotone>
                  <a:schemeClr val="accent1">
                    <a:shade val="45000"/>
                    <a:satMod val="135000"/>
                  </a:schemeClr>
                  <a:prstClr val="white"/>
                </a:duotone>
                <a:extLst>
                  <a:ext uri="{BEBA8EAE-BF5A-486C-A8C5-ECC9F3942E4B}">
                    <a14:imgProps xmlns:a14="http://schemas.microsoft.com/office/drawing/2010/main">
                      <a14:imgLayer r:embed="rId19">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3736696"/>
                <a:ext cx="880206" cy="2475582"/>
              </a:xfrm>
              <a:prstGeom prst="rect">
                <a:avLst/>
              </a:prstGeom>
            </p:spPr>
          </p:pic>
          <p:pic>
            <p:nvPicPr>
              <p:cNvPr id="35" name="Picture 34">
                <a:extLst>
                  <a:ext uri="{FF2B5EF4-FFF2-40B4-BE49-F238E27FC236}">
                    <a16:creationId xmlns:a16="http://schemas.microsoft.com/office/drawing/2014/main" id="{3D783565-49BB-674A-9DF2-3F1A17836B09}"/>
                  </a:ext>
                </a:extLst>
              </p:cNvPr>
              <p:cNvPicPr>
                <a:picLocks noChangeAspect="1"/>
              </p:cNvPicPr>
              <p:nvPr/>
            </p:nvPicPr>
            <p:blipFill>
              <a:blip r:embed="rId17" cstate="screen">
                <a:duotone>
                  <a:schemeClr val="accent1">
                    <a:shade val="45000"/>
                    <a:satMod val="135000"/>
                  </a:schemeClr>
                  <a:prstClr val="white"/>
                </a:duotone>
                <a:extLst>
                  <a:ext uri="{BEBA8EAE-BF5A-486C-A8C5-ECC9F3942E4B}">
                    <a14:imgProps xmlns:a14="http://schemas.microsoft.com/office/drawing/2010/main">
                      <a14:imgLayer r:embed="rId19">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3736696"/>
                <a:ext cx="880206" cy="2475582"/>
              </a:xfrm>
              <a:prstGeom prst="rect">
                <a:avLst/>
              </a:prstGeom>
            </p:spPr>
          </p:pic>
        </p:grpSp>
        <p:grpSp>
          <p:nvGrpSpPr>
            <p:cNvPr id="36" name="Group 35">
              <a:extLst>
                <a:ext uri="{FF2B5EF4-FFF2-40B4-BE49-F238E27FC236}">
                  <a16:creationId xmlns:a16="http://schemas.microsoft.com/office/drawing/2014/main" id="{0049DC5D-2B97-B743-9B51-B7A8C5AE2623}"/>
                </a:ext>
              </a:extLst>
            </p:cNvPr>
            <p:cNvGrpSpPr>
              <a:grpSpLocks noChangeAspect="1"/>
            </p:cNvGrpSpPr>
            <p:nvPr/>
          </p:nvGrpSpPr>
          <p:grpSpPr>
            <a:xfrm>
              <a:off x="4965444" y="3939414"/>
              <a:ext cx="1080348" cy="2954575"/>
              <a:chOff x="8712503" y="1100376"/>
              <a:chExt cx="1869181" cy="5111902"/>
            </a:xfrm>
          </p:grpSpPr>
          <p:pic>
            <p:nvPicPr>
              <p:cNvPr id="37" name="Picture 36">
                <a:extLst>
                  <a:ext uri="{FF2B5EF4-FFF2-40B4-BE49-F238E27FC236}">
                    <a16:creationId xmlns:a16="http://schemas.microsoft.com/office/drawing/2014/main" id="{3CC6CE3C-59B1-8546-8EE8-18359F558037}"/>
                  </a:ext>
                </a:extLst>
              </p:cNvPr>
              <p:cNvPicPr>
                <a:picLocks noChangeAspect="1"/>
              </p:cNvPicPr>
              <p:nvPr/>
            </p:nvPicPr>
            <p:blipFill>
              <a:blip r:embed="rId17" cstate="screen">
                <a:duotone>
                  <a:schemeClr val="accent1">
                    <a:shade val="45000"/>
                    <a:satMod val="135000"/>
                  </a:schemeClr>
                  <a:prstClr val="white"/>
                </a:duotone>
                <a:extLst>
                  <a:ext uri="{BEBA8EAE-BF5A-486C-A8C5-ECC9F3942E4B}">
                    <a14:imgProps xmlns:a14="http://schemas.microsoft.com/office/drawing/2010/main">
                      <a14:imgLayer r:embed="rId19">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1100376"/>
                <a:ext cx="880206" cy="2475582"/>
              </a:xfrm>
              <a:prstGeom prst="rect">
                <a:avLst/>
              </a:prstGeom>
            </p:spPr>
          </p:pic>
          <p:pic>
            <p:nvPicPr>
              <p:cNvPr id="38" name="Picture 37">
                <a:extLst>
                  <a:ext uri="{FF2B5EF4-FFF2-40B4-BE49-F238E27FC236}">
                    <a16:creationId xmlns:a16="http://schemas.microsoft.com/office/drawing/2014/main" id="{90F4830E-A080-1444-A617-EF463EF7F511}"/>
                  </a:ext>
                </a:extLst>
              </p:cNvPr>
              <p:cNvPicPr>
                <a:picLocks noChangeAspect="1"/>
              </p:cNvPicPr>
              <p:nvPr/>
            </p:nvPicPr>
            <p:blipFill>
              <a:blip r:embed="rId17" cstate="screen">
                <a:duotone>
                  <a:schemeClr val="accent1">
                    <a:shade val="45000"/>
                    <a:satMod val="135000"/>
                  </a:schemeClr>
                  <a:prstClr val="white"/>
                </a:duotone>
                <a:extLst>
                  <a:ext uri="{BEBA8EAE-BF5A-486C-A8C5-ECC9F3942E4B}">
                    <a14:imgProps xmlns:a14="http://schemas.microsoft.com/office/drawing/2010/main">
                      <a14:imgLayer r:embed="rId19">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1100376"/>
                <a:ext cx="880206" cy="2475582"/>
              </a:xfrm>
              <a:prstGeom prst="rect">
                <a:avLst/>
              </a:prstGeom>
            </p:spPr>
          </p:pic>
          <p:pic>
            <p:nvPicPr>
              <p:cNvPr id="39" name="Picture 38">
                <a:extLst>
                  <a:ext uri="{FF2B5EF4-FFF2-40B4-BE49-F238E27FC236}">
                    <a16:creationId xmlns:a16="http://schemas.microsoft.com/office/drawing/2014/main" id="{1872B2C7-092B-084F-A356-333F5528D1BE}"/>
                  </a:ext>
                </a:extLst>
              </p:cNvPr>
              <p:cNvPicPr>
                <a:picLocks noChangeAspect="1"/>
              </p:cNvPicPr>
              <p:nvPr/>
            </p:nvPicPr>
            <p:blipFill>
              <a:blip r:embed="rId17" cstate="screen">
                <a:duotone>
                  <a:schemeClr val="accent1">
                    <a:shade val="45000"/>
                    <a:satMod val="135000"/>
                  </a:schemeClr>
                  <a:prstClr val="white"/>
                </a:duotone>
                <a:extLst>
                  <a:ext uri="{BEBA8EAE-BF5A-486C-A8C5-ECC9F3942E4B}">
                    <a14:imgProps xmlns:a14="http://schemas.microsoft.com/office/drawing/2010/main">
                      <a14:imgLayer r:embed="rId19">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3736696"/>
                <a:ext cx="880206" cy="2475582"/>
              </a:xfrm>
              <a:prstGeom prst="rect">
                <a:avLst/>
              </a:prstGeom>
            </p:spPr>
          </p:pic>
          <p:pic>
            <p:nvPicPr>
              <p:cNvPr id="40" name="Picture 39">
                <a:extLst>
                  <a:ext uri="{FF2B5EF4-FFF2-40B4-BE49-F238E27FC236}">
                    <a16:creationId xmlns:a16="http://schemas.microsoft.com/office/drawing/2014/main" id="{61167533-221D-5B4D-A2F3-2DD98780C1D8}"/>
                  </a:ext>
                </a:extLst>
              </p:cNvPr>
              <p:cNvPicPr>
                <a:picLocks noChangeAspect="1"/>
              </p:cNvPicPr>
              <p:nvPr/>
            </p:nvPicPr>
            <p:blipFill>
              <a:blip r:embed="rId17" cstate="screen">
                <a:duotone>
                  <a:schemeClr val="accent1">
                    <a:shade val="45000"/>
                    <a:satMod val="135000"/>
                  </a:schemeClr>
                  <a:prstClr val="white"/>
                </a:duotone>
                <a:extLst>
                  <a:ext uri="{BEBA8EAE-BF5A-486C-A8C5-ECC9F3942E4B}">
                    <a14:imgProps xmlns:a14="http://schemas.microsoft.com/office/drawing/2010/main">
                      <a14:imgLayer r:embed="rId19">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3736696"/>
                <a:ext cx="880206" cy="2475582"/>
              </a:xfrm>
              <a:prstGeom prst="rect">
                <a:avLst/>
              </a:prstGeom>
            </p:spPr>
          </p:pic>
        </p:grpSp>
        <p:grpSp>
          <p:nvGrpSpPr>
            <p:cNvPr id="41" name="Group 40">
              <a:extLst>
                <a:ext uri="{FF2B5EF4-FFF2-40B4-BE49-F238E27FC236}">
                  <a16:creationId xmlns:a16="http://schemas.microsoft.com/office/drawing/2014/main" id="{0537922C-26CC-B449-AFD6-F3A1333DA3D6}"/>
                </a:ext>
              </a:extLst>
            </p:cNvPr>
            <p:cNvGrpSpPr>
              <a:grpSpLocks noChangeAspect="1"/>
            </p:cNvGrpSpPr>
            <p:nvPr/>
          </p:nvGrpSpPr>
          <p:grpSpPr>
            <a:xfrm>
              <a:off x="7186119" y="3939414"/>
              <a:ext cx="1080348" cy="2954575"/>
              <a:chOff x="8712503" y="1100376"/>
              <a:chExt cx="1869181" cy="5111902"/>
            </a:xfrm>
          </p:grpSpPr>
          <p:pic>
            <p:nvPicPr>
              <p:cNvPr id="42" name="Picture 41">
                <a:extLst>
                  <a:ext uri="{FF2B5EF4-FFF2-40B4-BE49-F238E27FC236}">
                    <a16:creationId xmlns:a16="http://schemas.microsoft.com/office/drawing/2014/main" id="{1312E7D3-43A5-284E-85DA-B66F27BD96AA}"/>
                  </a:ext>
                </a:extLst>
              </p:cNvPr>
              <p:cNvPicPr>
                <a:picLocks noChangeAspect="1"/>
              </p:cNvPicPr>
              <p:nvPr/>
            </p:nvPicPr>
            <p:blipFill>
              <a:blip r:embed="rId17" cstate="screen">
                <a:duotone>
                  <a:schemeClr val="accent1">
                    <a:shade val="45000"/>
                    <a:satMod val="135000"/>
                  </a:schemeClr>
                  <a:prstClr val="white"/>
                </a:duotone>
                <a:extLst>
                  <a:ext uri="{BEBA8EAE-BF5A-486C-A8C5-ECC9F3942E4B}">
                    <a14:imgProps xmlns:a14="http://schemas.microsoft.com/office/drawing/2010/main">
                      <a14:imgLayer r:embed="rId19">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1100376"/>
                <a:ext cx="880206" cy="2475582"/>
              </a:xfrm>
              <a:prstGeom prst="rect">
                <a:avLst/>
              </a:prstGeom>
            </p:spPr>
          </p:pic>
          <p:pic>
            <p:nvPicPr>
              <p:cNvPr id="43" name="Picture 42">
                <a:extLst>
                  <a:ext uri="{FF2B5EF4-FFF2-40B4-BE49-F238E27FC236}">
                    <a16:creationId xmlns:a16="http://schemas.microsoft.com/office/drawing/2014/main" id="{CBE570A3-CE10-EA40-85FF-27F085E1E1E4}"/>
                  </a:ext>
                </a:extLst>
              </p:cNvPr>
              <p:cNvPicPr>
                <a:picLocks noChangeAspect="1"/>
              </p:cNvPicPr>
              <p:nvPr/>
            </p:nvPicPr>
            <p:blipFill>
              <a:blip r:embed="rId17" cstate="screen">
                <a:duotone>
                  <a:schemeClr val="accent1">
                    <a:shade val="45000"/>
                    <a:satMod val="135000"/>
                  </a:schemeClr>
                  <a:prstClr val="white"/>
                </a:duotone>
                <a:extLst>
                  <a:ext uri="{BEBA8EAE-BF5A-486C-A8C5-ECC9F3942E4B}">
                    <a14:imgProps xmlns:a14="http://schemas.microsoft.com/office/drawing/2010/main">
                      <a14:imgLayer r:embed="rId19">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1100376"/>
                <a:ext cx="880206" cy="2475582"/>
              </a:xfrm>
              <a:prstGeom prst="rect">
                <a:avLst/>
              </a:prstGeom>
            </p:spPr>
          </p:pic>
          <p:pic>
            <p:nvPicPr>
              <p:cNvPr id="44" name="Picture 43">
                <a:extLst>
                  <a:ext uri="{FF2B5EF4-FFF2-40B4-BE49-F238E27FC236}">
                    <a16:creationId xmlns:a16="http://schemas.microsoft.com/office/drawing/2014/main" id="{CD2FC737-5974-ED41-BD36-0C13AEB274A4}"/>
                  </a:ext>
                </a:extLst>
              </p:cNvPr>
              <p:cNvPicPr>
                <a:picLocks noChangeAspect="1"/>
              </p:cNvPicPr>
              <p:nvPr/>
            </p:nvPicPr>
            <p:blipFill>
              <a:blip r:embed="rId17" cstate="screen">
                <a:duotone>
                  <a:schemeClr val="accent1">
                    <a:shade val="45000"/>
                    <a:satMod val="135000"/>
                  </a:schemeClr>
                  <a:prstClr val="white"/>
                </a:duotone>
                <a:extLst>
                  <a:ext uri="{BEBA8EAE-BF5A-486C-A8C5-ECC9F3942E4B}">
                    <a14:imgProps xmlns:a14="http://schemas.microsoft.com/office/drawing/2010/main">
                      <a14:imgLayer r:embed="rId19">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3736696"/>
                <a:ext cx="880206" cy="2475582"/>
              </a:xfrm>
              <a:prstGeom prst="rect">
                <a:avLst/>
              </a:prstGeom>
            </p:spPr>
          </p:pic>
          <p:pic>
            <p:nvPicPr>
              <p:cNvPr id="45" name="Picture 44">
                <a:extLst>
                  <a:ext uri="{FF2B5EF4-FFF2-40B4-BE49-F238E27FC236}">
                    <a16:creationId xmlns:a16="http://schemas.microsoft.com/office/drawing/2014/main" id="{294E1486-50F3-FC4E-B1E8-E2F22F162D19}"/>
                  </a:ext>
                </a:extLst>
              </p:cNvPr>
              <p:cNvPicPr>
                <a:picLocks noChangeAspect="1"/>
              </p:cNvPicPr>
              <p:nvPr/>
            </p:nvPicPr>
            <p:blipFill>
              <a:blip r:embed="rId17" cstate="screen">
                <a:duotone>
                  <a:schemeClr val="accent1">
                    <a:shade val="45000"/>
                    <a:satMod val="135000"/>
                  </a:schemeClr>
                  <a:prstClr val="white"/>
                </a:duotone>
                <a:extLst>
                  <a:ext uri="{BEBA8EAE-BF5A-486C-A8C5-ECC9F3942E4B}">
                    <a14:imgProps xmlns:a14="http://schemas.microsoft.com/office/drawing/2010/main">
                      <a14:imgLayer r:embed="rId19">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3736696"/>
                <a:ext cx="880206" cy="2475582"/>
              </a:xfrm>
              <a:prstGeom prst="rect">
                <a:avLst/>
              </a:prstGeom>
            </p:spPr>
          </p:pic>
        </p:grpSp>
        <p:grpSp>
          <p:nvGrpSpPr>
            <p:cNvPr id="46" name="Group 45">
              <a:extLst>
                <a:ext uri="{FF2B5EF4-FFF2-40B4-BE49-F238E27FC236}">
                  <a16:creationId xmlns:a16="http://schemas.microsoft.com/office/drawing/2014/main" id="{033B2529-7AC0-6640-8685-F209E260A4F9}"/>
                </a:ext>
              </a:extLst>
            </p:cNvPr>
            <p:cNvGrpSpPr>
              <a:grpSpLocks noChangeAspect="1"/>
            </p:cNvGrpSpPr>
            <p:nvPr/>
          </p:nvGrpSpPr>
          <p:grpSpPr>
            <a:xfrm>
              <a:off x="6077635" y="3939414"/>
              <a:ext cx="1080348" cy="2954575"/>
              <a:chOff x="8712503" y="1100376"/>
              <a:chExt cx="1869181" cy="5111902"/>
            </a:xfrm>
          </p:grpSpPr>
          <p:pic>
            <p:nvPicPr>
              <p:cNvPr id="47" name="Picture 46">
                <a:extLst>
                  <a:ext uri="{FF2B5EF4-FFF2-40B4-BE49-F238E27FC236}">
                    <a16:creationId xmlns:a16="http://schemas.microsoft.com/office/drawing/2014/main" id="{9CA2C80A-5060-ED4D-8E4F-B867F1713B8A}"/>
                  </a:ext>
                </a:extLst>
              </p:cNvPr>
              <p:cNvPicPr>
                <a:picLocks noChangeAspect="1"/>
              </p:cNvPicPr>
              <p:nvPr/>
            </p:nvPicPr>
            <p:blipFill>
              <a:blip r:embed="rId17" cstate="screen">
                <a:duotone>
                  <a:schemeClr val="accent1">
                    <a:shade val="45000"/>
                    <a:satMod val="135000"/>
                  </a:schemeClr>
                  <a:prstClr val="white"/>
                </a:duotone>
                <a:extLst>
                  <a:ext uri="{BEBA8EAE-BF5A-486C-A8C5-ECC9F3942E4B}">
                    <a14:imgProps xmlns:a14="http://schemas.microsoft.com/office/drawing/2010/main">
                      <a14:imgLayer r:embed="rId19">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1100376"/>
                <a:ext cx="880206" cy="2475582"/>
              </a:xfrm>
              <a:prstGeom prst="rect">
                <a:avLst/>
              </a:prstGeom>
            </p:spPr>
          </p:pic>
          <p:pic>
            <p:nvPicPr>
              <p:cNvPr id="48" name="Picture 47">
                <a:extLst>
                  <a:ext uri="{FF2B5EF4-FFF2-40B4-BE49-F238E27FC236}">
                    <a16:creationId xmlns:a16="http://schemas.microsoft.com/office/drawing/2014/main" id="{BC27F3D4-31A8-EA4A-9DE4-1517CF6A567A}"/>
                  </a:ext>
                </a:extLst>
              </p:cNvPr>
              <p:cNvPicPr>
                <a:picLocks noChangeAspect="1"/>
              </p:cNvPicPr>
              <p:nvPr/>
            </p:nvPicPr>
            <p:blipFill>
              <a:blip r:embed="rId17" cstate="screen">
                <a:duotone>
                  <a:schemeClr val="accent1">
                    <a:shade val="45000"/>
                    <a:satMod val="135000"/>
                  </a:schemeClr>
                  <a:prstClr val="white"/>
                </a:duotone>
                <a:extLst>
                  <a:ext uri="{BEBA8EAE-BF5A-486C-A8C5-ECC9F3942E4B}">
                    <a14:imgProps xmlns:a14="http://schemas.microsoft.com/office/drawing/2010/main">
                      <a14:imgLayer r:embed="rId19">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1100376"/>
                <a:ext cx="880206" cy="2475582"/>
              </a:xfrm>
              <a:prstGeom prst="rect">
                <a:avLst/>
              </a:prstGeom>
            </p:spPr>
          </p:pic>
          <p:pic>
            <p:nvPicPr>
              <p:cNvPr id="49" name="Picture 48">
                <a:extLst>
                  <a:ext uri="{FF2B5EF4-FFF2-40B4-BE49-F238E27FC236}">
                    <a16:creationId xmlns:a16="http://schemas.microsoft.com/office/drawing/2014/main" id="{C70FF570-AFBF-9643-8E24-25377CDE9A7A}"/>
                  </a:ext>
                </a:extLst>
              </p:cNvPr>
              <p:cNvPicPr>
                <a:picLocks noChangeAspect="1"/>
              </p:cNvPicPr>
              <p:nvPr/>
            </p:nvPicPr>
            <p:blipFill>
              <a:blip r:embed="rId17" cstate="screen">
                <a:duotone>
                  <a:schemeClr val="accent1">
                    <a:shade val="45000"/>
                    <a:satMod val="135000"/>
                  </a:schemeClr>
                  <a:prstClr val="white"/>
                </a:duotone>
                <a:extLst>
                  <a:ext uri="{BEBA8EAE-BF5A-486C-A8C5-ECC9F3942E4B}">
                    <a14:imgProps xmlns:a14="http://schemas.microsoft.com/office/drawing/2010/main">
                      <a14:imgLayer r:embed="rId19">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3736696"/>
                <a:ext cx="880206" cy="2475582"/>
              </a:xfrm>
              <a:prstGeom prst="rect">
                <a:avLst/>
              </a:prstGeom>
            </p:spPr>
          </p:pic>
          <p:pic>
            <p:nvPicPr>
              <p:cNvPr id="50" name="Picture 49">
                <a:extLst>
                  <a:ext uri="{FF2B5EF4-FFF2-40B4-BE49-F238E27FC236}">
                    <a16:creationId xmlns:a16="http://schemas.microsoft.com/office/drawing/2014/main" id="{B8ED2045-0C38-9348-B2F4-DA30AD891C35}"/>
                  </a:ext>
                </a:extLst>
              </p:cNvPr>
              <p:cNvPicPr>
                <a:picLocks noChangeAspect="1"/>
              </p:cNvPicPr>
              <p:nvPr/>
            </p:nvPicPr>
            <p:blipFill>
              <a:blip r:embed="rId17" cstate="screen">
                <a:duotone>
                  <a:schemeClr val="accent1">
                    <a:shade val="45000"/>
                    <a:satMod val="135000"/>
                  </a:schemeClr>
                  <a:prstClr val="white"/>
                </a:duotone>
                <a:extLst>
                  <a:ext uri="{BEBA8EAE-BF5A-486C-A8C5-ECC9F3942E4B}">
                    <a14:imgProps xmlns:a14="http://schemas.microsoft.com/office/drawing/2010/main">
                      <a14:imgLayer r:embed="rId19">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3736696"/>
                <a:ext cx="880206" cy="2475582"/>
              </a:xfrm>
              <a:prstGeom prst="rect">
                <a:avLst/>
              </a:prstGeom>
            </p:spPr>
          </p:pic>
        </p:grpSp>
      </p:grpSp>
      <p:sp>
        <p:nvSpPr>
          <p:cNvPr id="304" name="TextBox 303">
            <a:extLst>
              <a:ext uri="{FF2B5EF4-FFF2-40B4-BE49-F238E27FC236}">
                <a16:creationId xmlns:a16="http://schemas.microsoft.com/office/drawing/2014/main" id="{C37EBB82-9973-EE4F-9942-8693BD51FFB0}"/>
              </a:ext>
            </a:extLst>
          </p:cNvPr>
          <p:cNvSpPr txBox="1"/>
          <p:nvPr/>
        </p:nvSpPr>
        <p:spPr>
          <a:xfrm>
            <a:off x="93503" y="4065275"/>
            <a:ext cx="1832188" cy="707886"/>
          </a:xfrm>
          <a:prstGeom prst="rect">
            <a:avLst/>
          </a:prstGeom>
          <a:noFill/>
        </p:spPr>
        <p:txBody>
          <a:bodyPr wrap="square" rtlCol="0">
            <a:spAutoFit/>
          </a:bodyPr>
          <a:lstStyle/>
          <a:p>
            <a:r>
              <a:rPr lang="en-GB" sz="2000" dirty="0">
                <a:solidFill>
                  <a:schemeClr val="accent4">
                    <a:lumMod val="50000"/>
                  </a:schemeClr>
                </a:solidFill>
                <a:latin typeface="Chalkboard" panose="03050602040202020205" pitchFamily="66" charset="77"/>
              </a:rPr>
              <a:t>Basic Science</a:t>
            </a:r>
          </a:p>
          <a:p>
            <a:r>
              <a:rPr lang="en-GB" sz="2000" dirty="0">
                <a:solidFill>
                  <a:schemeClr val="accent4">
                    <a:lumMod val="50000"/>
                  </a:schemeClr>
                </a:solidFill>
                <a:latin typeface="Chalkboard" panose="03050602040202020205" pitchFamily="66" charset="77"/>
              </a:rPr>
              <a:t>Vaccine design</a:t>
            </a:r>
          </a:p>
        </p:txBody>
      </p:sp>
      <p:sp>
        <p:nvSpPr>
          <p:cNvPr id="305" name="TextBox 304">
            <a:extLst>
              <a:ext uri="{FF2B5EF4-FFF2-40B4-BE49-F238E27FC236}">
                <a16:creationId xmlns:a16="http://schemas.microsoft.com/office/drawing/2014/main" id="{5EE70E93-7FEA-1B4A-B148-DC7DF06E1F93}"/>
              </a:ext>
            </a:extLst>
          </p:cNvPr>
          <p:cNvSpPr txBox="1"/>
          <p:nvPr/>
        </p:nvSpPr>
        <p:spPr>
          <a:xfrm>
            <a:off x="2146425" y="4191504"/>
            <a:ext cx="1832188" cy="707886"/>
          </a:xfrm>
          <a:prstGeom prst="rect">
            <a:avLst/>
          </a:prstGeom>
          <a:noFill/>
        </p:spPr>
        <p:txBody>
          <a:bodyPr wrap="square" rtlCol="0">
            <a:spAutoFit/>
          </a:bodyPr>
          <a:lstStyle/>
          <a:p>
            <a:r>
              <a:rPr lang="en-GB" sz="2000" dirty="0">
                <a:solidFill>
                  <a:schemeClr val="accent4">
                    <a:lumMod val="50000"/>
                  </a:schemeClr>
                </a:solidFill>
                <a:latin typeface="Chalkboard" panose="03050602040202020205" pitchFamily="66" charset="77"/>
              </a:rPr>
              <a:t>Testing in animals</a:t>
            </a:r>
          </a:p>
        </p:txBody>
      </p:sp>
      <p:sp>
        <p:nvSpPr>
          <p:cNvPr id="306" name="TextBox 305">
            <a:extLst>
              <a:ext uri="{FF2B5EF4-FFF2-40B4-BE49-F238E27FC236}">
                <a16:creationId xmlns:a16="http://schemas.microsoft.com/office/drawing/2014/main" id="{474BD9FA-8E75-344E-BA9D-0896EA2E4EF1}"/>
              </a:ext>
            </a:extLst>
          </p:cNvPr>
          <p:cNvSpPr txBox="1"/>
          <p:nvPr/>
        </p:nvSpPr>
        <p:spPr>
          <a:xfrm>
            <a:off x="3506572" y="4434760"/>
            <a:ext cx="1832188" cy="707886"/>
          </a:xfrm>
          <a:prstGeom prst="rect">
            <a:avLst/>
          </a:prstGeom>
          <a:noFill/>
        </p:spPr>
        <p:txBody>
          <a:bodyPr wrap="square" rtlCol="0">
            <a:spAutoFit/>
          </a:bodyPr>
          <a:lstStyle/>
          <a:p>
            <a:r>
              <a:rPr lang="en-GB" sz="2000" dirty="0">
                <a:solidFill>
                  <a:schemeClr val="accent4">
                    <a:lumMod val="50000"/>
                  </a:schemeClr>
                </a:solidFill>
                <a:latin typeface="Chalkboard" panose="03050602040202020205" pitchFamily="66" charset="77"/>
              </a:rPr>
              <a:t>Phase 1 trial</a:t>
            </a:r>
          </a:p>
          <a:p>
            <a:r>
              <a:rPr lang="en-GB" sz="2000" dirty="0">
                <a:solidFill>
                  <a:schemeClr val="accent4">
                    <a:lumMod val="50000"/>
                  </a:schemeClr>
                </a:solidFill>
                <a:latin typeface="Chalkboard" panose="03050602040202020205" pitchFamily="66" charset="77"/>
              </a:rPr>
              <a:t>20-80 people</a:t>
            </a:r>
          </a:p>
        </p:txBody>
      </p:sp>
      <p:sp>
        <p:nvSpPr>
          <p:cNvPr id="307" name="TextBox 306">
            <a:extLst>
              <a:ext uri="{FF2B5EF4-FFF2-40B4-BE49-F238E27FC236}">
                <a16:creationId xmlns:a16="http://schemas.microsoft.com/office/drawing/2014/main" id="{51C52A39-D920-A944-A805-43A57B0B2C84}"/>
              </a:ext>
            </a:extLst>
          </p:cNvPr>
          <p:cNvSpPr txBox="1"/>
          <p:nvPr/>
        </p:nvSpPr>
        <p:spPr>
          <a:xfrm>
            <a:off x="5395008" y="4574653"/>
            <a:ext cx="2267248" cy="1015663"/>
          </a:xfrm>
          <a:prstGeom prst="rect">
            <a:avLst/>
          </a:prstGeom>
          <a:noFill/>
        </p:spPr>
        <p:txBody>
          <a:bodyPr wrap="square" rtlCol="0">
            <a:spAutoFit/>
          </a:bodyPr>
          <a:lstStyle/>
          <a:p>
            <a:r>
              <a:rPr lang="en-GB" sz="2000" dirty="0">
                <a:solidFill>
                  <a:schemeClr val="accent4">
                    <a:lumMod val="50000"/>
                  </a:schemeClr>
                </a:solidFill>
                <a:latin typeface="Chalkboard" panose="03050602040202020205" pitchFamily="66" charset="77"/>
              </a:rPr>
              <a:t>Phase II trial</a:t>
            </a:r>
          </a:p>
          <a:p>
            <a:r>
              <a:rPr lang="en-GB" sz="2000" dirty="0">
                <a:solidFill>
                  <a:schemeClr val="accent4">
                    <a:lumMod val="50000"/>
                  </a:schemeClr>
                </a:solidFill>
                <a:latin typeface="Chalkboard" panose="03050602040202020205" pitchFamily="66" charset="77"/>
              </a:rPr>
              <a:t>Several hundreds of people</a:t>
            </a:r>
          </a:p>
        </p:txBody>
      </p:sp>
      <p:sp>
        <p:nvSpPr>
          <p:cNvPr id="308" name="TextBox 307">
            <a:extLst>
              <a:ext uri="{FF2B5EF4-FFF2-40B4-BE49-F238E27FC236}">
                <a16:creationId xmlns:a16="http://schemas.microsoft.com/office/drawing/2014/main" id="{E16500A1-6F4A-504C-A8ED-6FAE6C8335CC}"/>
              </a:ext>
            </a:extLst>
          </p:cNvPr>
          <p:cNvSpPr txBox="1"/>
          <p:nvPr/>
        </p:nvSpPr>
        <p:spPr>
          <a:xfrm>
            <a:off x="2879646" y="5378095"/>
            <a:ext cx="2436556" cy="1015663"/>
          </a:xfrm>
          <a:prstGeom prst="rect">
            <a:avLst/>
          </a:prstGeom>
          <a:noFill/>
        </p:spPr>
        <p:txBody>
          <a:bodyPr wrap="square" rtlCol="0">
            <a:spAutoFit/>
          </a:bodyPr>
          <a:lstStyle/>
          <a:p>
            <a:r>
              <a:rPr lang="en-GB" sz="2000" dirty="0">
                <a:solidFill>
                  <a:schemeClr val="accent4">
                    <a:lumMod val="50000"/>
                  </a:schemeClr>
                </a:solidFill>
                <a:latin typeface="Chalkboard" panose="03050602040202020205" pitchFamily="66" charset="77"/>
              </a:rPr>
              <a:t>Phase III trial</a:t>
            </a:r>
          </a:p>
          <a:p>
            <a:r>
              <a:rPr lang="en-GB" sz="2000" dirty="0">
                <a:solidFill>
                  <a:schemeClr val="accent4">
                    <a:lumMod val="50000"/>
                  </a:schemeClr>
                </a:solidFill>
                <a:latin typeface="Chalkboard" panose="03050602040202020205" pitchFamily="66" charset="77"/>
              </a:rPr>
              <a:t>Several thousands of people</a:t>
            </a:r>
          </a:p>
        </p:txBody>
      </p:sp>
      <p:sp>
        <p:nvSpPr>
          <p:cNvPr id="309" name="TextBox 308">
            <a:extLst>
              <a:ext uri="{FF2B5EF4-FFF2-40B4-BE49-F238E27FC236}">
                <a16:creationId xmlns:a16="http://schemas.microsoft.com/office/drawing/2014/main" id="{DA7BF957-AD15-FF4B-82FB-071737A3A269}"/>
              </a:ext>
            </a:extLst>
          </p:cNvPr>
          <p:cNvSpPr txBox="1"/>
          <p:nvPr/>
        </p:nvSpPr>
        <p:spPr>
          <a:xfrm>
            <a:off x="10240198" y="4695077"/>
            <a:ext cx="1938428" cy="1015663"/>
          </a:xfrm>
          <a:prstGeom prst="rect">
            <a:avLst/>
          </a:prstGeom>
          <a:noFill/>
        </p:spPr>
        <p:txBody>
          <a:bodyPr wrap="square" rtlCol="0">
            <a:spAutoFit/>
          </a:bodyPr>
          <a:lstStyle/>
          <a:p>
            <a:r>
              <a:rPr lang="en-GB" sz="2000" dirty="0">
                <a:solidFill>
                  <a:schemeClr val="accent4">
                    <a:lumMod val="50000"/>
                  </a:schemeClr>
                </a:solidFill>
                <a:latin typeface="Chalkboard" panose="03050602040202020205" pitchFamily="66" charset="77"/>
              </a:rPr>
              <a:t>Phase IV </a:t>
            </a:r>
          </a:p>
          <a:p>
            <a:r>
              <a:rPr lang="en-GB" sz="2000" dirty="0">
                <a:solidFill>
                  <a:schemeClr val="accent4">
                    <a:lumMod val="50000"/>
                  </a:schemeClr>
                </a:solidFill>
                <a:latin typeface="Chalkboard" panose="03050602040202020205" pitchFamily="66" charset="77"/>
              </a:rPr>
              <a:t>Monitoring in the population</a:t>
            </a:r>
          </a:p>
        </p:txBody>
      </p:sp>
      <p:pic>
        <p:nvPicPr>
          <p:cNvPr id="310" name="Picture 309">
            <a:extLst>
              <a:ext uri="{FF2B5EF4-FFF2-40B4-BE49-F238E27FC236}">
                <a16:creationId xmlns:a16="http://schemas.microsoft.com/office/drawing/2014/main" id="{D59C2B02-3BC7-364E-A950-8843BED4696A}"/>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0072871" y="1805605"/>
            <a:ext cx="2052922" cy="2514583"/>
          </a:xfrm>
          <a:prstGeom prst="rect">
            <a:avLst/>
          </a:prstGeom>
        </p:spPr>
      </p:pic>
      <p:grpSp>
        <p:nvGrpSpPr>
          <p:cNvPr id="302" name="Group 301">
            <a:extLst>
              <a:ext uri="{FF2B5EF4-FFF2-40B4-BE49-F238E27FC236}">
                <a16:creationId xmlns:a16="http://schemas.microsoft.com/office/drawing/2014/main" id="{9BF7A886-1C78-A840-A038-D38AE82EDD07}"/>
              </a:ext>
            </a:extLst>
          </p:cNvPr>
          <p:cNvGrpSpPr/>
          <p:nvPr/>
        </p:nvGrpSpPr>
        <p:grpSpPr>
          <a:xfrm>
            <a:off x="6432741" y="723029"/>
            <a:ext cx="4841845" cy="5791024"/>
            <a:chOff x="1478330" y="511327"/>
            <a:chExt cx="4841845" cy="5791024"/>
          </a:xfrm>
        </p:grpSpPr>
        <p:grpSp>
          <p:nvGrpSpPr>
            <p:cNvPr id="176" name="Group 175">
              <a:extLst>
                <a:ext uri="{FF2B5EF4-FFF2-40B4-BE49-F238E27FC236}">
                  <a16:creationId xmlns:a16="http://schemas.microsoft.com/office/drawing/2014/main" id="{ED12620A-6465-4E48-8EA3-8691AC806A99}"/>
                </a:ext>
              </a:extLst>
            </p:cNvPr>
            <p:cNvGrpSpPr/>
            <p:nvPr/>
          </p:nvGrpSpPr>
          <p:grpSpPr>
            <a:xfrm>
              <a:off x="1478330" y="511327"/>
              <a:ext cx="2433298" cy="5789479"/>
              <a:chOff x="1478330" y="511327"/>
              <a:chExt cx="2433298" cy="5789479"/>
            </a:xfrm>
          </p:grpSpPr>
          <p:grpSp>
            <p:nvGrpSpPr>
              <p:cNvPr id="52" name="Group 51">
                <a:extLst>
                  <a:ext uri="{FF2B5EF4-FFF2-40B4-BE49-F238E27FC236}">
                    <a16:creationId xmlns:a16="http://schemas.microsoft.com/office/drawing/2014/main" id="{47A6AAAC-128E-CA4D-8774-E88A98473DED}"/>
                  </a:ext>
                </a:extLst>
              </p:cNvPr>
              <p:cNvGrpSpPr>
                <a:grpSpLocks noChangeAspect="1"/>
              </p:cNvGrpSpPr>
              <p:nvPr/>
            </p:nvGrpSpPr>
            <p:grpSpPr>
              <a:xfrm>
                <a:off x="1478330" y="3429000"/>
                <a:ext cx="772697" cy="2864038"/>
                <a:chOff x="6649243" y="899672"/>
                <a:chExt cx="1617224" cy="5994317"/>
              </a:xfrm>
            </p:grpSpPr>
            <p:grpSp>
              <p:nvGrpSpPr>
                <p:cNvPr id="54" name="Group 53">
                  <a:extLst>
                    <a:ext uri="{FF2B5EF4-FFF2-40B4-BE49-F238E27FC236}">
                      <a16:creationId xmlns:a16="http://schemas.microsoft.com/office/drawing/2014/main" id="{FE361125-EB6C-2949-93B4-088C6F158FE0}"/>
                    </a:ext>
                  </a:extLst>
                </p:cNvPr>
                <p:cNvGrpSpPr>
                  <a:grpSpLocks noChangeAspect="1"/>
                </p:cNvGrpSpPr>
                <p:nvPr/>
              </p:nvGrpSpPr>
              <p:grpSpPr>
                <a:xfrm>
                  <a:off x="7186119" y="899672"/>
                  <a:ext cx="1080348" cy="2954575"/>
                  <a:chOff x="8712503" y="1100376"/>
                  <a:chExt cx="1869181" cy="5111902"/>
                </a:xfrm>
              </p:grpSpPr>
              <p:pic>
                <p:nvPicPr>
                  <p:cNvPr id="75" name="Picture 74">
                    <a:extLst>
                      <a:ext uri="{FF2B5EF4-FFF2-40B4-BE49-F238E27FC236}">
                        <a16:creationId xmlns:a16="http://schemas.microsoft.com/office/drawing/2014/main" id="{C4C4A549-E521-1443-8B3D-485293EEC747}"/>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1100376"/>
                    <a:ext cx="880206" cy="2475582"/>
                  </a:xfrm>
                  <a:prstGeom prst="rect">
                    <a:avLst/>
                  </a:prstGeom>
                </p:spPr>
              </p:pic>
              <p:pic>
                <p:nvPicPr>
                  <p:cNvPr id="76" name="Picture 75">
                    <a:extLst>
                      <a:ext uri="{FF2B5EF4-FFF2-40B4-BE49-F238E27FC236}">
                        <a16:creationId xmlns:a16="http://schemas.microsoft.com/office/drawing/2014/main" id="{571C9B0F-7DDC-7046-AEC1-4736F77D99C0}"/>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1100376"/>
                    <a:ext cx="880206" cy="2475582"/>
                  </a:xfrm>
                  <a:prstGeom prst="rect">
                    <a:avLst/>
                  </a:prstGeom>
                </p:spPr>
              </p:pic>
              <p:pic>
                <p:nvPicPr>
                  <p:cNvPr id="77" name="Picture 76">
                    <a:extLst>
                      <a:ext uri="{FF2B5EF4-FFF2-40B4-BE49-F238E27FC236}">
                        <a16:creationId xmlns:a16="http://schemas.microsoft.com/office/drawing/2014/main" id="{C95EE006-9555-4641-9B24-269E61D56864}"/>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3736696"/>
                    <a:ext cx="880206" cy="2475582"/>
                  </a:xfrm>
                  <a:prstGeom prst="rect">
                    <a:avLst/>
                  </a:prstGeom>
                </p:spPr>
              </p:pic>
              <p:pic>
                <p:nvPicPr>
                  <p:cNvPr id="78" name="Picture 77">
                    <a:extLst>
                      <a:ext uri="{FF2B5EF4-FFF2-40B4-BE49-F238E27FC236}">
                        <a16:creationId xmlns:a16="http://schemas.microsoft.com/office/drawing/2014/main" id="{19547B67-8088-7A4B-B6FA-47A6EA621B89}"/>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3736696"/>
                    <a:ext cx="880206" cy="2475582"/>
                  </a:xfrm>
                  <a:prstGeom prst="rect">
                    <a:avLst/>
                  </a:prstGeom>
                </p:spPr>
              </p:pic>
            </p:grpSp>
            <p:grpSp>
              <p:nvGrpSpPr>
                <p:cNvPr id="55" name="Group 54">
                  <a:extLst>
                    <a:ext uri="{FF2B5EF4-FFF2-40B4-BE49-F238E27FC236}">
                      <a16:creationId xmlns:a16="http://schemas.microsoft.com/office/drawing/2014/main" id="{E324691F-A877-344B-9966-C5FC4B7B3C37}"/>
                    </a:ext>
                  </a:extLst>
                </p:cNvPr>
                <p:cNvGrpSpPr>
                  <a:grpSpLocks noChangeAspect="1"/>
                </p:cNvGrpSpPr>
                <p:nvPr/>
              </p:nvGrpSpPr>
              <p:grpSpPr>
                <a:xfrm>
                  <a:off x="6649243" y="899672"/>
                  <a:ext cx="508741" cy="2954575"/>
                  <a:chOff x="9701478" y="1100376"/>
                  <a:chExt cx="880206" cy="5111902"/>
                </a:xfrm>
              </p:grpSpPr>
              <p:pic>
                <p:nvPicPr>
                  <p:cNvPr id="72" name="Picture 71">
                    <a:extLst>
                      <a:ext uri="{FF2B5EF4-FFF2-40B4-BE49-F238E27FC236}">
                        <a16:creationId xmlns:a16="http://schemas.microsoft.com/office/drawing/2014/main" id="{C0455ADF-D902-0743-A1DA-3C5F5F277EF5}"/>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1100376"/>
                    <a:ext cx="880206" cy="2475582"/>
                  </a:xfrm>
                  <a:prstGeom prst="rect">
                    <a:avLst/>
                  </a:prstGeom>
                </p:spPr>
              </p:pic>
              <p:pic>
                <p:nvPicPr>
                  <p:cNvPr id="74" name="Picture 73">
                    <a:extLst>
                      <a:ext uri="{FF2B5EF4-FFF2-40B4-BE49-F238E27FC236}">
                        <a16:creationId xmlns:a16="http://schemas.microsoft.com/office/drawing/2014/main" id="{4F1D7E35-D404-7742-B52D-B195B46C70EC}"/>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3736696"/>
                    <a:ext cx="880206" cy="2475582"/>
                  </a:xfrm>
                  <a:prstGeom prst="rect">
                    <a:avLst/>
                  </a:prstGeom>
                </p:spPr>
              </p:pic>
            </p:grpSp>
            <p:grpSp>
              <p:nvGrpSpPr>
                <p:cNvPr id="57" name="Group 56">
                  <a:extLst>
                    <a:ext uri="{FF2B5EF4-FFF2-40B4-BE49-F238E27FC236}">
                      <a16:creationId xmlns:a16="http://schemas.microsoft.com/office/drawing/2014/main" id="{8DECF1A8-D5EC-8B4B-90C2-4B04ADCEC534}"/>
                    </a:ext>
                  </a:extLst>
                </p:cNvPr>
                <p:cNvGrpSpPr>
                  <a:grpSpLocks noChangeAspect="1"/>
                </p:cNvGrpSpPr>
                <p:nvPr/>
              </p:nvGrpSpPr>
              <p:grpSpPr>
                <a:xfrm>
                  <a:off x="7186119" y="3939414"/>
                  <a:ext cx="1080348" cy="2954575"/>
                  <a:chOff x="8712503" y="1100376"/>
                  <a:chExt cx="1869181" cy="5111902"/>
                </a:xfrm>
              </p:grpSpPr>
              <p:pic>
                <p:nvPicPr>
                  <p:cNvPr id="63" name="Picture 62">
                    <a:extLst>
                      <a:ext uri="{FF2B5EF4-FFF2-40B4-BE49-F238E27FC236}">
                        <a16:creationId xmlns:a16="http://schemas.microsoft.com/office/drawing/2014/main" id="{E94B3A8E-1811-6D4D-96D1-FA78755A8D22}"/>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1100376"/>
                    <a:ext cx="880206" cy="2475582"/>
                  </a:xfrm>
                  <a:prstGeom prst="rect">
                    <a:avLst/>
                  </a:prstGeom>
                </p:spPr>
              </p:pic>
              <p:pic>
                <p:nvPicPr>
                  <p:cNvPr id="64" name="Picture 63">
                    <a:extLst>
                      <a:ext uri="{FF2B5EF4-FFF2-40B4-BE49-F238E27FC236}">
                        <a16:creationId xmlns:a16="http://schemas.microsoft.com/office/drawing/2014/main" id="{474DDAF5-7184-3248-9786-197DC4235DD9}"/>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1100376"/>
                    <a:ext cx="880206" cy="2475582"/>
                  </a:xfrm>
                  <a:prstGeom prst="rect">
                    <a:avLst/>
                  </a:prstGeom>
                </p:spPr>
              </p:pic>
              <p:pic>
                <p:nvPicPr>
                  <p:cNvPr id="65" name="Picture 64">
                    <a:extLst>
                      <a:ext uri="{FF2B5EF4-FFF2-40B4-BE49-F238E27FC236}">
                        <a16:creationId xmlns:a16="http://schemas.microsoft.com/office/drawing/2014/main" id="{0E367B70-CFDB-D844-83A0-032FC5BCDC91}"/>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3736696"/>
                    <a:ext cx="880206" cy="2475582"/>
                  </a:xfrm>
                  <a:prstGeom prst="rect">
                    <a:avLst/>
                  </a:prstGeom>
                </p:spPr>
              </p:pic>
              <p:pic>
                <p:nvPicPr>
                  <p:cNvPr id="66" name="Picture 65">
                    <a:extLst>
                      <a:ext uri="{FF2B5EF4-FFF2-40B4-BE49-F238E27FC236}">
                        <a16:creationId xmlns:a16="http://schemas.microsoft.com/office/drawing/2014/main" id="{72FA3994-B6D8-8542-989E-D1D3A6B20399}"/>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3736696"/>
                    <a:ext cx="880206" cy="2475582"/>
                  </a:xfrm>
                  <a:prstGeom prst="rect">
                    <a:avLst/>
                  </a:prstGeom>
                </p:spPr>
              </p:pic>
            </p:grpSp>
            <p:grpSp>
              <p:nvGrpSpPr>
                <p:cNvPr id="58" name="Group 57">
                  <a:extLst>
                    <a:ext uri="{FF2B5EF4-FFF2-40B4-BE49-F238E27FC236}">
                      <a16:creationId xmlns:a16="http://schemas.microsoft.com/office/drawing/2014/main" id="{D6728775-D234-AB40-9880-81E5D33F101B}"/>
                    </a:ext>
                  </a:extLst>
                </p:cNvPr>
                <p:cNvGrpSpPr>
                  <a:grpSpLocks noChangeAspect="1"/>
                </p:cNvGrpSpPr>
                <p:nvPr/>
              </p:nvGrpSpPr>
              <p:grpSpPr>
                <a:xfrm>
                  <a:off x="6649243" y="3939414"/>
                  <a:ext cx="508741" cy="2954575"/>
                  <a:chOff x="9701478" y="1100376"/>
                  <a:chExt cx="880206" cy="5111902"/>
                </a:xfrm>
              </p:grpSpPr>
              <p:pic>
                <p:nvPicPr>
                  <p:cNvPr id="60" name="Picture 59">
                    <a:extLst>
                      <a:ext uri="{FF2B5EF4-FFF2-40B4-BE49-F238E27FC236}">
                        <a16:creationId xmlns:a16="http://schemas.microsoft.com/office/drawing/2014/main" id="{CF8B0B78-427A-6845-996D-A062A8DC64A2}"/>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1100376"/>
                    <a:ext cx="880206" cy="2475582"/>
                  </a:xfrm>
                  <a:prstGeom prst="rect">
                    <a:avLst/>
                  </a:prstGeom>
                </p:spPr>
              </p:pic>
              <p:pic>
                <p:nvPicPr>
                  <p:cNvPr id="62" name="Picture 61">
                    <a:extLst>
                      <a:ext uri="{FF2B5EF4-FFF2-40B4-BE49-F238E27FC236}">
                        <a16:creationId xmlns:a16="http://schemas.microsoft.com/office/drawing/2014/main" id="{CEEE9633-6BBE-424D-A25E-CA5E4A595385}"/>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3736696"/>
                    <a:ext cx="880206" cy="2475582"/>
                  </a:xfrm>
                  <a:prstGeom prst="rect">
                    <a:avLst/>
                  </a:prstGeom>
                </p:spPr>
              </p:pic>
            </p:grpSp>
          </p:grpSp>
          <p:grpSp>
            <p:nvGrpSpPr>
              <p:cNvPr id="83" name="Group 82">
                <a:extLst>
                  <a:ext uri="{FF2B5EF4-FFF2-40B4-BE49-F238E27FC236}">
                    <a16:creationId xmlns:a16="http://schemas.microsoft.com/office/drawing/2014/main" id="{66DEB418-0CAE-6141-BC7C-7261CDD5D3B0}"/>
                  </a:ext>
                </a:extLst>
              </p:cNvPr>
              <p:cNvGrpSpPr>
                <a:grpSpLocks noChangeAspect="1"/>
              </p:cNvGrpSpPr>
              <p:nvPr/>
            </p:nvGrpSpPr>
            <p:grpSpPr>
              <a:xfrm>
                <a:off x="2281065" y="3436768"/>
                <a:ext cx="1577203" cy="2864038"/>
                <a:chOff x="4965444" y="899672"/>
                <a:chExt cx="3301023" cy="5994317"/>
              </a:xfrm>
            </p:grpSpPr>
            <p:grpSp>
              <p:nvGrpSpPr>
                <p:cNvPr id="84" name="Group 83">
                  <a:extLst>
                    <a:ext uri="{FF2B5EF4-FFF2-40B4-BE49-F238E27FC236}">
                      <a16:creationId xmlns:a16="http://schemas.microsoft.com/office/drawing/2014/main" id="{629D6667-DA9B-7142-A042-55A989C389AF}"/>
                    </a:ext>
                  </a:extLst>
                </p:cNvPr>
                <p:cNvGrpSpPr>
                  <a:grpSpLocks noChangeAspect="1"/>
                </p:cNvGrpSpPr>
                <p:nvPr/>
              </p:nvGrpSpPr>
              <p:grpSpPr>
                <a:xfrm>
                  <a:off x="4965444" y="899672"/>
                  <a:ext cx="1080348" cy="2954575"/>
                  <a:chOff x="8712503" y="1100376"/>
                  <a:chExt cx="1869181" cy="5111902"/>
                </a:xfrm>
              </p:grpSpPr>
              <p:pic>
                <p:nvPicPr>
                  <p:cNvPr id="110" name="Picture 109">
                    <a:extLst>
                      <a:ext uri="{FF2B5EF4-FFF2-40B4-BE49-F238E27FC236}">
                        <a16:creationId xmlns:a16="http://schemas.microsoft.com/office/drawing/2014/main" id="{AB396F54-6E3F-BA40-8563-7F4A110FFC15}"/>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1100376"/>
                    <a:ext cx="880206" cy="2475582"/>
                  </a:xfrm>
                  <a:prstGeom prst="rect">
                    <a:avLst/>
                  </a:prstGeom>
                </p:spPr>
              </p:pic>
              <p:pic>
                <p:nvPicPr>
                  <p:cNvPr id="111" name="Picture 110">
                    <a:extLst>
                      <a:ext uri="{FF2B5EF4-FFF2-40B4-BE49-F238E27FC236}">
                        <a16:creationId xmlns:a16="http://schemas.microsoft.com/office/drawing/2014/main" id="{A1C80EED-1DF0-0449-B2F3-7E1A25466058}"/>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1100376"/>
                    <a:ext cx="880206" cy="2475582"/>
                  </a:xfrm>
                  <a:prstGeom prst="rect">
                    <a:avLst/>
                  </a:prstGeom>
                </p:spPr>
              </p:pic>
              <p:pic>
                <p:nvPicPr>
                  <p:cNvPr id="112" name="Picture 111">
                    <a:extLst>
                      <a:ext uri="{FF2B5EF4-FFF2-40B4-BE49-F238E27FC236}">
                        <a16:creationId xmlns:a16="http://schemas.microsoft.com/office/drawing/2014/main" id="{3E548ACE-E385-404F-939A-6A50FB024FFA}"/>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3736696"/>
                    <a:ext cx="880206" cy="2475582"/>
                  </a:xfrm>
                  <a:prstGeom prst="rect">
                    <a:avLst/>
                  </a:prstGeom>
                </p:spPr>
              </p:pic>
              <p:pic>
                <p:nvPicPr>
                  <p:cNvPr id="113" name="Picture 112">
                    <a:extLst>
                      <a:ext uri="{FF2B5EF4-FFF2-40B4-BE49-F238E27FC236}">
                        <a16:creationId xmlns:a16="http://schemas.microsoft.com/office/drawing/2014/main" id="{D68059DD-89E8-2942-8F6C-5F3B7A9499D5}"/>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3736696"/>
                    <a:ext cx="880206" cy="2475582"/>
                  </a:xfrm>
                  <a:prstGeom prst="rect">
                    <a:avLst/>
                  </a:prstGeom>
                </p:spPr>
              </p:pic>
            </p:grpSp>
            <p:grpSp>
              <p:nvGrpSpPr>
                <p:cNvPr id="85" name="Group 84">
                  <a:extLst>
                    <a:ext uri="{FF2B5EF4-FFF2-40B4-BE49-F238E27FC236}">
                      <a16:creationId xmlns:a16="http://schemas.microsoft.com/office/drawing/2014/main" id="{F8DDFFAE-CF4E-B240-B6D8-694C50B8341E}"/>
                    </a:ext>
                  </a:extLst>
                </p:cNvPr>
                <p:cNvGrpSpPr>
                  <a:grpSpLocks noChangeAspect="1"/>
                </p:cNvGrpSpPr>
                <p:nvPr/>
              </p:nvGrpSpPr>
              <p:grpSpPr>
                <a:xfrm>
                  <a:off x="7186119" y="899672"/>
                  <a:ext cx="1080348" cy="2954575"/>
                  <a:chOff x="8712503" y="1100376"/>
                  <a:chExt cx="1869181" cy="5111902"/>
                </a:xfrm>
              </p:grpSpPr>
              <p:pic>
                <p:nvPicPr>
                  <p:cNvPr id="106" name="Picture 105">
                    <a:extLst>
                      <a:ext uri="{FF2B5EF4-FFF2-40B4-BE49-F238E27FC236}">
                        <a16:creationId xmlns:a16="http://schemas.microsoft.com/office/drawing/2014/main" id="{BD8B8E39-3376-3742-A649-A7DCEF3EEB2A}"/>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1100376"/>
                    <a:ext cx="880206" cy="2475582"/>
                  </a:xfrm>
                  <a:prstGeom prst="rect">
                    <a:avLst/>
                  </a:prstGeom>
                </p:spPr>
              </p:pic>
              <p:pic>
                <p:nvPicPr>
                  <p:cNvPr id="107" name="Picture 106">
                    <a:extLst>
                      <a:ext uri="{FF2B5EF4-FFF2-40B4-BE49-F238E27FC236}">
                        <a16:creationId xmlns:a16="http://schemas.microsoft.com/office/drawing/2014/main" id="{7B4A2EB6-B781-4A4D-99A9-5BB226C64D00}"/>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1100376"/>
                    <a:ext cx="880206" cy="2475582"/>
                  </a:xfrm>
                  <a:prstGeom prst="rect">
                    <a:avLst/>
                  </a:prstGeom>
                </p:spPr>
              </p:pic>
              <p:pic>
                <p:nvPicPr>
                  <p:cNvPr id="108" name="Picture 107">
                    <a:extLst>
                      <a:ext uri="{FF2B5EF4-FFF2-40B4-BE49-F238E27FC236}">
                        <a16:creationId xmlns:a16="http://schemas.microsoft.com/office/drawing/2014/main" id="{BF864C32-6781-B44D-A913-6466C9570077}"/>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3736696"/>
                    <a:ext cx="880206" cy="2475582"/>
                  </a:xfrm>
                  <a:prstGeom prst="rect">
                    <a:avLst/>
                  </a:prstGeom>
                </p:spPr>
              </p:pic>
              <p:pic>
                <p:nvPicPr>
                  <p:cNvPr id="109" name="Picture 108">
                    <a:extLst>
                      <a:ext uri="{FF2B5EF4-FFF2-40B4-BE49-F238E27FC236}">
                        <a16:creationId xmlns:a16="http://schemas.microsoft.com/office/drawing/2014/main" id="{2D56B890-4B2C-CC46-B7D7-34A2D18AF0F8}"/>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3736696"/>
                    <a:ext cx="880206" cy="2475582"/>
                  </a:xfrm>
                  <a:prstGeom prst="rect">
                    <a:avLst/>
                  </a:prstGeom>
                </p:spPr>
              </p:pic>
            </p:grpSp>
            <p:grpSp>
              <p:nvGrpSpPr>
                <p:cNvPr id="86" name="Group 85">
                  <a:extLst>
                    <a:ext uri="{FF2B5EF4-FFF2-40B4-BE49-F238E27FC236}">
                      <a16:creationId xmlns:a16="http://schemas.microsoft.com/office/drawing/2014/main" id="{5790225F-0367-B443-AC56-F84AAB1BFF77}"/>
                    </a:ext>
                  </a:extLst>
                </p:cNvPr>
                <p:cNvGrpSpPr>
                  <a:grpSpLocks noChangeAspect="1"/>
                </p:cNvGrpSpPr>
                <p:nvPr/>
              </p:nvGrpSpPr>
              <p:grpSpPr>
                <a:xfrm>
                  <a:off x="6077635" y="899672"/>
                  <a:ext cx="1080348" cy="2954575"/>
                  <a:chOff x="8712503" y="1100376"/>
                  <a:chExt cx="1869181" cy="5111902"/>
                </a:xfrm>
              </p:grpSpPr>
              <p:pic>
                <p:nvPicPr>
                  <p:cNvPr id="102" name="Picture 101">
                    <a:extLst>
                      <a:ext uri="{FF2B5EF4-FFF2-40B4-BE49-F238E27FC236}">
                        <a16:creationId xmlns:a16="http://schemas.microsoft.com/office/drawing/2014/main" id="{87565396-FA46-E042-B371-6A3B121BCA30}"/>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1100376"/>
                    <a:ext cx="880206" cy="2475582"/>
                  </a:xfrm>
                  <a:prstGeom prst="rect">
                    <a:avLst/>
                  </a:prstGeom>
                </p:spPr>
              </p:pic>
              <p:pic>
                <p:nvPicPr>
                  <p:cNvPr id="103" name="Picture 102">
                    <a:extLst>
                      <a:ext uri="{FF2B5EF4-FFF2-40B4-BE49-F238E27FC236}">
                        <a16:creationId xmlns:a16="http://schemas.microsoft.com/office/drawing/2014/main" id="{8515D4E7-0A8D-764C-ADC2-733590E83AB3}"/>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1100376"/>
                    <a:ext cx="880206" cy="2475582"/>
                  </a:xfrm>
                  <a:prstGeom prst="rect">
                    <a:avLst/>
                  </a:prstGeom>
                </p:spPr>
              </p:pic>
              <p:pic>
                <p:nvPicPr>
                  <p:cNvPr id="104" name="Picture 103">
                    <a:extLst>
                      <a:ext uri="{FF2B5EF4-FFF2-40B4-BE49-F238E27FC236}">
                        <a16:creationId xmlns:a16="http://schemas.microsoft.com/office/drawing/2014/main" id="{D99F0FB5-1D22-5248-A118-3813AC5C36AC}"/>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3736696"/>
                    <a:ext cx="880206" cy="2475582"/>
                  </a:xfrm>
                  <a:prstGeom prst="rect">
                    <a:avLst/>
                  </a:prstGeom>
                </p:spPr>
              </p:pic>
              <p:pic>
                <p:nvPicPr>
                  <p:cNvPr id="105" name="Picture 104">
                    <a:extLst>
                      <a:ext uri="{FF2B5EF4-FFF2-40B4-BE49-F238E27FC236}">
                        <a16:creationId xmlns:a16="http://schemas.microsoft.com/office/drawing/2014/main" id="{20AC09E2-E9F3-7B44-9F96-D1369B27AF19}"/>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3736696"/>
                    <a:ext cx="880206" cy="2475582"/>
                  </a:xfrm>
                  <a:prstGeom prst="rect">
                    <a:avLst/>
                  </a:prstGeom>
                </p:spPr>
              </p:pic>
            </p:grpSp>
            <p:grpSp>
              <p:nvGrpSpPr>
                <p:cNvPr id="87" name="Group 86">
                  <a:extLst>
                    <a:ext uri="{FF2B5EF4-FFF2-40B4-BE49-F238E27FC236}">
                      <a16:creationId xmlns:a16="http://schemas.microsoft.com/office/drawing/2014/main" id="{4484C7C5-C43C-CC4C-B891-03DAFA168ABD}"/>
                    </a:ext>
                  </a:extLst>
                </p:cNvPr>
                <p:cNvGrpSpPr>
                  <a:grpSpLocks noChangeAspect="1"/>
                </p:cNvGrpSpPr>
                <p:nvPr/>
              </p:nvGrpSpPr>
              <p:grpSpPr>
                <a:xfrm>
                  <a:off x="4965444" y="3939414"/>
                  <a:ext cx="1080348" cy="2954575"/>
                  <a:chOff x="8712503" y="1100376"/>
                  <a:chExt cx="1869181" cy="5111902"/>
                </a:xfrm>
              </p:grpSpPr>
              <p:pic>
                <p:nvPicPr>
                  <p:cNvPr id="98" name="Picture 97">
                    <a:extLst>
                      <a:ext uri="{FF2B5EF4-FFF2-40B4-BE49-F238E27FC236}">
                        <a16:creationId xmlns:a16="http://schemas.microsoft.com/office/drawing/2014/main" id="{DE2CD2F4-E7F2-1943-9BE4-8B69BBF22FA4}"/>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1100376"/>
                    <a:ext cx="880206" cy="2475582"/>
                  </a:xfrm>
                  <a:prstGeom prst="rect">
                    <a:avLst/>
                  </a:prstGeom>
                </p:spPr>
              </p:pic>
              <p:pic>
                <p:nvPicPr>
                  <p:cNvPr id="99" name="Picture 98">
                    <a:extLst>
                      <a:ext uri="{FF2B5EF4-FFF2-40B4-BE49-F238E27FC236}">
                        <a16:creationId xmlns:a16="http://schemas.microsoft.com/office/drawing/2014/main" id="{1D347501-7C73-7146-96D0-BDE15BFDABAD}"/>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1100376"/>
                    <a:ext cx="880206" cy="2475582"/>
                  </a:xfrm>
                  <a:prstGeom prst="rect">
                    <a:avLst/>
                  </a:prstGeom>
                </p:spPr>
              </p:pic>
              <p:pic>
                <p:nvPicPr>
                  <p:cNvPr id="100" name="Picture 99">
                    <a:extLst>
                      <a:ext uri="{FF2B5EF4-FFF2-40B4-BE49-F238E27FC236}">
                        <a16:creationId xmlns:a16="http://schemas.microsoft.com/office/drawing/2014/main" id="{E2661B34-C4B2-C641-B2E9-752713E083C5}"/>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3736696"/>
                    <a:ext cx="880206" cy="2475582"/>
                  </a:xfrm>
                  <a:prstGeom prst="rect">
                    <a:avLst/>
                  </a:prstGeom>
                </p:spPr>
              </p:pic>
              <p:pic>
                <p:nvPicPr>
                  <p:cNvPr id="101" name="Picture 100">
                    <a:extLst>
                      <a:ext uri="{FF2B5EF4-FFF2-40B4-BE49-F238E27FC236}">
                        <a16:creationId xmlns:a16="http://schemas.microsoft.com/office/drawing/2014/main" id="{675B71BE-6173-2541-BA74-D1E379A78792}"/>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3736696"/>
                    <a:ext cx="880206" cy="2475582"/>
                  </a:xfrm>
                  <a:prstGeom prst="rect">
                    <a:avLst/>
                  </a:prstGeom>
                </p:spPr>
              </p:pic>
            </p:grpSp>
            <p:grpSp>
              <p:nvGrpSpPr>
                <p:cNvPr id="88" name="Group 87">
                  <a:extLst>
                    <a:ext uri="{FF2B5EF4-FFF2-40B4-BE49-F238E27FC236}">
                      <a16:creationId xmlns:a16="http://schemas.microsoft.com/office/drawing/2014/main" id="{D18B4480-4E84-2E42-B0B3-C329031685F8}"/>
                    </a:ext>
                  </a:extLst>
                </p:cNvPr>
                <p:cNvGrpSpPr>
                  <a:grpSpLocks noChangeAspect="1"/>
                </p:cNvGrpSpPr>
                <p:nvPr/>
              </p:nvGrpSpPr>
              <p:grpSpPr>
                <a:xfrm>
                  <a:off x="7186119" y="3939414"/>
                  <a:ext cx="1080348" cy="2954575"/>
                  <a:chOff x="8712503" y="1100376"/>
                  <a:chExt cx="1869181" cy="5111902"/>
                </a:xfrm>
              </p:grpSpPr>
              <p:pic>
                <p:nvPicPr>
                  <p:cNvPr id="94" name="Picture 93">
                    <a:extLst>
                      <a:ext uri="{FF2B5EF4-FFF2-40B4-BE49-F238E27FC236}">
                        <a16:creationId xmlns:a16="http://schemas.microsoft.com/office/drawing/2014/main" id="{34AD891C-3996-254D-ADD2-FF3876FF1830}"/>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1100376"/>
                    <a:ext cx="880206" cy="2475582"/>
                  </a:xfrm>
                  <a:prstGeom prst="rect">
                    <a:avLst/>
                  </a:prstGeom>
                </p:spPr>
              </p:pic>
              <p:pic>
                <p:nvPicPr>
                  <p:cNvPr id="95" name="Picture 94">
                    <a:extLst>
                      <a:ext uri="{FF2B5EF4-FFF2-40B4-BE49-F238E27FC236}">
                        <a16:creationId xmlns:a16="http://schemas.microsoft.com/office/drawing/2014/main" id="{A3686834-8517-3648-B4C6-2CEBAC9B30AA}"/>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1100376"/>
                    <a:ext cx="880206" cy="2475582"/>
                  </a:xfrm>
                  <a:prstGeom prst="rect">
                    <a:avLst/>
                  </a:prstGeom>
                </p:spPr>
              </p:pic>
              <p:pic>
                <p:nvPicPr>
                  <p:cNvPr id="96" name="Picture 95">
                    <a:extLst>
                      <a:ext uri="{FF2B5EF4-FFF2-40B4-BE49-F238E27FC236}">
                        <a16:creationId xmlns:a16="http://schemas.microsoft.com/office/drawing/2014/main" id="{AFEE35B2-6CB1-814B-8F39-4E92F9147662}"/>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3736696"/>
                    <a:ext cx="880206" cy="2475582"/>
                  </a:xfrm>
                  <a:prstGeom prst="rect">
                    <a:avLst/>
                  </a:prstGeom>
                </p:spPr>
              </p:pic>
              <p:pic>
                <p:nvPicPr>
                  <p:cNvPr id="97" name="Picture 96">
                    <a:extLst>
                      <a:ext uri="{FF2B5EF4-FFF2-40B4-BE49-F238E27FC236}">
                        <a16:creationId xmlns:a16="http://schemas.microsoft.com/office/drawing/2014/main" id="{30A90AF9-839E-7245-83A9-9B14B954DAF0}"/>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3736696"/>
                    <a:ext cx="880206" cy="2475582"/>
                  </a:xfrm>
                  <a:prstGeom prst="rect">
                    <a:avLst/>
                  </a:prstGeom>
                </p:spPr>
              </p:pic>
            </p:grpSp>
            <p:grpSp>
              <p:nvGrpSpPr>
                <p:cNvPr id="89" name="Group 88">
                  <a:extLst>
                    <a:ext uri="{FF2B5EF4-FFF2-40B4-BE49-F238E27FC236}">
                      <a16:creationId xmlns:a16="http://schemas.microsoft.com/office/drawing/2014/main" id="{3ACEB823-8C45-7D48-AE30-43E9C85576A8}"/>
                    </a:ext>
                  </a:extLst>
                </p:cNvPr>
                <p:cNvGrpSpPr>
                  <a:grpSpLocks noChangeAspect="1"/>
                </p:cNvGrpSpPr>
                <p:nvPr/>
              </p:nvGrpSpPr>
              <p:grpSpPr>
                <a:xfrm>
                  <a:off x="6077635" y="3939414"/>
                  <a:ext cx="1080348" cy="2954575"/>
                  <a:chOff x="8712503" y="1100376"/>
                  <a:chExt cx="1869181" cy="5111902"/>
                </a:xfrm>
              </p:grpSpPr>
              <p:pic>
                <p:nvPicPr>
                  <p:cNvPr id="90" name="Picture 89">
                    <a:extLst>
                      <a:ext uri="{FF2B5EF4-FFF2-40B4-BE49-F238E27FC236}">
                        <a16:creationId xmlns:a16="http://schemas.microsoft.com/office/drawing/2014/main" id="{D0FA9B12-5F2C-2E43-B79B-C21E56A92592}"/>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1100376"/>
                    <a:ext cx="880206" cy="2475582"/>
                  </a:xfrm>
                  <a:prstGeom prst="rect">
                    <a:avLst/>
                  </a:prstGeom>
                </p:spPr>
              </p:pic>
              <p:pic>
                <p:nvPicPr>
                  <p:cNvPr id="91" name="Picture 90">
                    <a:extLst>
                      <a:ext uri="{FF2B5EF4-FFF2-40B4-BE49-F238E27FC236}">
                        <a16:creationId xmlns:a16="http://schemas.microsoft.com/office/drawing/2014/main" id="{AC743D68-E7E8-384B-8720-5CE78250470F}"/>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1100376"/>
                    <a:ext cx="880206" cy="2475582"/>
                  </a:xfrm>
                  <a:prstGeom prst="rect">
                    <a:avLst/>
                  </a:prstGeom>
                </p:spPr>
              </p:pic>
              <p:pic>
                <p:nvPicPr>
                  <p:cNvPr id="92" name="Picture 91">
                    <a:extLst>
                      <a:ext uri="{FF2B5EF4-FFF2-40B4-BE49-F238E27FC236}">
                        <a16:creationId xmlns:a16="http://schemas.microsoft.com/office/drawing/2014/main" id="{11885788-6F0F-454C-BF11-E27055F03B74}"/>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3736696"/>
                    <a:ext cx="880206" cy="2475582"/>
                  </a:xfrm>
                  <a:prstGeom prst="rect">
                    <a:avLst/>
                  </a:prstGeom>
                </p:spPr>
              </p:pic>
              <p:pic>
                <p:nvPicPr>
                  <p:cNvPr id="93" name="Picture 92">
                    <a:extLst>
                      <a:ext uri="{FF2B5EF4-FFF2-40B4-BE49-F238E27FC236}">
                        <a16:creationId xmlns:a16="http://schemas.microsoft.com/office/drawing/2014/main" id="{31D957CF-3761-384B-A79B-507C08C6DA3F}"/>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3736696"/>
                    <a:ext cx="880206" cy="2475582"/>
                  </a:xfrm>
                  <a:prstGeom prst="rect">
                    <a:avLst/>
                  </a:prstGeom>
                </p:spPr>
              </p:pic>
            </p:grpSp>
          </p:grpSp>
          <p:grpSp>
            <p:nvGrpSpPr>
              <p:cNvPr id="114" name="Group 113">
                <a:extLst>
                  <a:ext uri="{FF2B5EF4-FFF2-40B4-BE49-F238E27FC236}">
                    <a16:creationId xmlns:a16="http://schemas.microsoft.com/office/drawing/2014/main" id="{CB8C2D18-8976-E14D-83E2-616AFBCE80C8}"/>
                  </a:ext>
                </a:extLst>
              </p:cNvPr>
              <p:cNvGrpSpPr>
                <a:grpSpLocks noChangeAspect="1"/>
              </p:cNvGrpSpPr>
              <p:nvPr/>
            </p:nvGrpSpPr>
            <p:grpSpPr>
              <a:xfrm>
                <a:off x="2334425" y="513237"/>
                <a:ext cx="1577203" cy="2864038"/>
                <a:chOff x="4965444" y="899672"/>
                <a:chExt cx="3301023" cy="5994317"/>
              </a:xfrm>
            </p:grpSpPr>
            <p:grpSp>
              <p:nvGrpSpPr>
                <p:cNvPr id="115" name="Group 114">
                  <a:extLst>
                    <a:ext uri="{FF2B5EF4-FFF2-40B4-BE49-F238E27FC236}">
                      <a16:creationId xmlns:a16="http://schemas.microsoft.com/office/drawing/2014/main" id="{CFB3046B-3BE5-204A-AC16-E13FBDF7FD24}"/>
                    </a:ext>
                  </a:extLst>
                </p:cNvPr>
                <p:cNvGrpSpPr>
                  <a:grpSpLocks noChangeAspect="1"/>
                </p:cNvGrpSpPr>
                <p:nvPr/>
              </p:nvGrpSpPr>
              <p:grpSpPr>
                <a:xfrm>
                  <a:off x="4965444" y="899672"/>
                  <a:ext cx="1080348" cy="2954575"/>
                  <a:chOff x="8712503" y="1100376"/>
                  <a:chExt cx="1869181" cy="5111902"/>
                </a:xfrm>
              </p:grpSpPr>
              <p:pic>
                <p:nvPicPr>
                  <p:cNvPr id="141" name="Picture 140">
                    <a:extLst>
                      <a:ext uri="{FF2B5EF4-FFF2-40B4-BE49-F238E27FC236}">
                        <a16:creationId xmlns:a16="http://schemas.microsoft.com/office/drawing/2014/main" id="{A1FCCA5C-998F-D547-9E48-2566A6152DB1}"/>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3">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1100376"/>
                    <a:ext cx="880206" cy="2475582"/>
                  </a:xfrm>
                  <a:prstGeom prst="rect">
                    <a:avLst/>
                  </a:prstGeom>
                </p:spPr>
              </p:pic>
              <p:pic>
                <p:nvPicPr>
                  <p:cNvPr id="142" name="Picture 141">
                    <a:extLst>
                      <a:ext uri="{FF2B5EF4-FFF2-40B4-BE49-F238E27FC236}">
                        <a16:creationId xmlns:a16="http://schemas.microsoft.com/office/drawing/2014/main" id="{A8738B2E-2FC6-D44A-A3E2-80331361A0DA}"/>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1100376"/>
                    <a:ext cx="880206" cy="2475582"/>
                  </a:xfrm>
                  <a:prstGeom prst="rect">
                    <a:avLst/>
                  </a:prstGeom>
                </p:spPr>
              </p:pic>
              <p:pic>
                <p:nvPicPr>
                  <p:cNvPr id="143" name="Picture 142">
                    <a:extLst>
                      <a:ext uri="{FF2B5EF4-FFF2-40B4-BE49-F238E27FC236}">
                        <a16:creationId xmlns:a16="http://schemas.microsoft.com/office/drawing/2014/main" id="{381D17EB-CC76-514F-8C1F-02CC4FF5A0F7}"/>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3736696"/>
                    <a:ext cx="880206" cy="2475582"/>
                  </a:xfrm>
                  <a:prstGeom prst="rect">
                    <a:avLst/>
                  </a:prstGeom>
                </p:spPr>
              </p:pic>
              <p:pic>
                <p:nvPicPr>
                  <p:cNvPr id="144" name="Picture 143">
                    <a:extLst>
                      <a:ext uri="{FF2B5EF4-FFF2-40B4-BE49-F238E27FC236}">
                        <a16:creationId xmlns:a16="http://schemas.microsoft.com/office/drawing/2014/main" id="{C9476C65-322F-C34F-A591-FE15FE1B0908}"/>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3736696"/>
                    <a:ext cx="880206" cy="2475582"/>
                  </a:xfrm>
                  <a:prstGeom prst="rect">
                    <a:avLst/>
                  </a:prstGeom>
                </p:spPr>
              </p:pic>
            </p:grpSp>
            <p:grpSp>
              <p:nvGrpSpPr>
                <p:cNvPr id="116" name="Group 115">
                  <a:extLst>
                    <a:ext uri="{FF2B5EF4-FFF2-40B4-BE49-F238E27FC236}">
                      <a16:creationId xmlns:a16="http://schemas.microsoft.com/office/drawing/2014/main" id="{EE4F0F6E-026C-7B4D-868F-581DCB705773}"/>
                    </a:ext>
                  </a:extLst>
                </p:cNvPr>
                <p:cNvGrpSpPr>
                  <a:grpSpLocks noChangeAspect="1"/>
                </p:cNvGrpSpPr>
                <p:nvPr/>
              </p:nvGrpSpPr>
              <p:grpSpPr>
                <a:xfrm>
                  <a:off x="7186119" y="899672"/>
                  <a:ext cx="1080348" cy="2954575"/>
                  <a:chOff x="8712503" y="1100376"/>
                  <a:chExt cx="1869181" cy="5111902"/>
                </a:xfrm>
              </p:grpSpPr>
              <p:pic>
                <p:nvPicPr>
                  <p:cNvPr id="137" name="Picture 136">
                    <a:extLst>
                      <a:ext uri="{FF2B5EF4-FFF2-40B4-BE49-F238E27FC236}">
                        <a16:creationId xmlns:a16="http://schemas.microsoft.com/office/drawing/2014/main" id="{92067C61-DFD9-2746-9957-2BA016C54D79}"/>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1100376"/>
                    <a:ext cx="880206" cy="2475582"/>
                  </a:xfrm>
                  <a:prstGeom prst="rect">
                    <a:avLst/>
                  </a:prstGeom>
                </p:spPr>
              </p:pic>
              <p:pic>
                <p:nvPicPr>
                  <p:cNvPr id="138" name="Picture 137">
                    <a:extLst>
                      <a:ext uri="{FF2B5EF4-FFF2-40B4-BE49-F238E27FC236}">
                        <a16:creationId xmlns:a16="http://schemas.microsoft.com/office/drawing/2014/main" id="{501D51BC-8B34-874A-ABE5-5D91E5186004}"/>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1100376"/>
                    <a:ext cx="880206" cy="2475582"/>
                  </a:xfrm>
                  <a:prstGeom prst="rect">
                    <a:avLst/>
                  </a:prstGeom>
                </p:spPr>
              </p:pic>
              <p:pic>
                <p:nvPicPr>
                  <p:cNvPr id="139" name="Picture 138">
                    <a:extLst>
                      <a:ext uri="{FF2B5EF4-FFF2-40B4-BE49-F238E27FC236}">
                        <a16:creationId xmlns:a16="http://schemas.microsoft.com/office/drawing/2014/main" id="{07C84CEF-D2E8-D644-A0F4-26AB1BB5CB3F}"/>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3736696"/>
                    <a:ext cx="880206" cy="2475582"/>
                  </a:xfrm>
                  <a:prstGeom prst="rect">
                    <a:avLst/>
                  </a:prstGeom>
                </p:spPr>
              </p:pic>
              <p:pic>
                <p:nvPicPr>
                  <p:cNvPr id="140" name="Picture 139">
                    <a:extLst>
                      <a:ext uri="{FF2B5EF4-FFF2-40B4-BE49-F238E27FC236}">
                        <a16:creationId xmlns:a16="http://schemas.microsoft.com/office/drawing/2014/main" id="{BED632B3-5047-FC4C-8EF4-758B16487ACF}"/>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3736696"/>
                    <a:ext cx="880206" cy="2475582"/>
                  </a:xfrm>
                  <a:prstGeom prst="rect">
                    <a:avLst/>
                  </a:prstGeom>
                </p:spPr>
              </p:pic>
            </p:grpSp>
            <p:grpSp>
              <p:nvGrpSpPr>
                <p:cNvPr id="117" name="Group 116">
                  <a:extLst>
                    <a:ext uri="{FF2B5EF4-FFF2-40B4-BE49-F238E27FC236}">
                      <a16:creationId xmlns:a16="http://schemas.microsoft.com/office/drawing/2014/main" id="{7F36038F-AC3B-8C4F-BA33-403E018F9741}"/>
                    </a:ext>
                  </a:extLst>
                </p:cNvPr>
                <p:cNvGrpSpPr>
                  <a:grpSpLocks noChangeAspect="1"/>
                </p:cNvGrpSpPr>
                <p:nvPr/>
              </p:nvGrpSpPr>
              <p:grpSpPr>
                <a:xfrm>
                  <a:off x="6077635" y="899672"/>
                  <a:ext cx="1080348" cy="2954575"/>
                  <a:chOff x="8712503" y="1100376"/>
                  <a:chExt cx="1869181" cy="5111902"/>
                </a:xfrm>
              </p:grpSpPr>
              <p:pic>
                <p:nvPicPr>
                  <p:cNvPr id="133" name="Picture 132">
                    <a:extLst>
                      <a:ext uri="{FF2B5EF4-FFF2-40B4-BE49-F238E27FC236}">
                        <a16:creationId xmlns:a16="http://schemas.microsoft.com/office/drawing/2014/main" id="{AADACE8B-96D7-154C-821C-AC26F2BF9099}"/>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1100376"/>
                    <a:ext cx="880206" cy="2475582"/>
                  </a:xfrm>
                  <a:prstGeom prst="rect">
                    <a:avLst/>
                  </a:prstGeom>
                </p:spPr>
              </p:pic>
              <p:pic>
                <p:nvPicPr>
                  <p:cNvPr id="134" name="Picture 133">
                    <a:extLst>
                      <a:ext uri="{FF2B5EF4-FFF2-40B4-BE49-F238E27FC236}">
                        <a16:creationId xmlns:a16="http://schemas.microsoft.com/office/drawing/2014/main" id="{A9612305-F4BE-194F-AB98-0A3C06438F7C}"/>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1100376"/>
                    <a:ext cx="880206" cy="2475582"/>
                  </a:xfrm>
                  <a:prstGeom prst="rect">
                    <a:avLst/>
                  </a:prstGeom>
                </p:spPr>
              </p:pic>
              <p:pic>
                <p:nvPicPr>
                  <p:cNvPr id="135" name="Picture 134">
                    <a:extLst>
                      <a:ext uri="{FF2B5EF4-FFF2-40B4-BE49-F238E27FC236}">
                        <a16:creationId xmlns:a16="http://schemas.microsoft.com/office/drawing/2014/main" id="{CF733B19-967B-DA47-94F0-A28FA7569063}"/>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3736696"/>
                    <a:ext cx="880206" cy="2475582"/>
                  </a:xfrm>
                  <a:prstGeom prst="rect">
                    <a:avLst/>
                  </a:prstGeom>
                </p:spPr>
              </p:pic>
              <p:pic>
                <p:nvPicPr>
                  <p:cNvPr id="136" name="Picture 135">
                    <a:extLst>
                      <a:ext uri="{FF2B5EF4-FFF2-40B4-BE49-F238E27FC236}">
                        <a16:creationId xmlns:a16="http://schemas.microsoft.com/office/drawing/2014/main" id="{FA7AB3FA-7577-8849-9B9A-7FECA44B03FE}"/>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3736696"/>
                    <a:ext cx="880206" cy="2475582"/>
                  </a:xfrm>
                  <a:prstGeom prst="rect">
                    <a:avLst/>
                  </a:prstGeom>
                </p:spPr>
              </p:pic>
            </p:grpSp>
            <p:grpSp>
              <p:nvGrpSpPr>
                <p:cNvPr id="118" name="Group 117">
                  <a:extLst>
                    <a:ext uri="{FF2B5EF4-FFF2-40B4-BE49-F238E27FC236}">
                      <a16:creationId xmlns:a16="http://schemas.microsoft.com/office/drawing/2014/main" id="{534087B5-6D13-A249-8911-17E4CC6ACEA7}"/>
                    </a:ext>
                  </a:extLst>
                </p:cNvPr>
                <p:cNvGrpSpPr>
                  <a:grpSpLocks noChangeAspect="1"/>
                </p:cNvGrpSpPr>
                <p:nvPr/>
              </p:nvGrpSpPr>
              <p:grpSpPr>
                <a:xfrm>
                  <a:off x="4965444" y="3939414"/>
                  <a:ext cx="1080348" cy="2954575"/>
                  <a:chOff x="8712503" y="1100376"/>
                  <a:chExt cx="1869181" cy="5111902"/>
                </a:xfrm>
              </p:grpSpPr>
              <p:pic>
                <p:nvPicPr>
                  <p:cNvPr id="129" name="Picture 128">
                    <a:extLst>
                      <a:ext uri="{FF2B5EF4-FFF2-40B4-BE49-F238E27FC236}">
                        <a16:creationId xmlns:a16="http://schemas.microsoft.com/office/drawing/2014/main" id="{F2E24C45-730A-6547-8634-916E869B2EBE}"/>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1100376"/>
                    <a:ext cx="880206" cy="2475582"/>
                  </a:xfrm>
                  <a:prstGeom prst="rect">
                    <a:avLst/>
                  </a:prstGeom>
                </p:spPr>
              </p:pic>
              <p:pic>
                <p:nvPicPr>
                  <p:cNvPr id="130" name="Picture 129">
                    <a:extLst>
                      <a:ext uri="{FF2B5EF4-FFF2-40B4-BE49-F238E27FC236}">
                        <a16:creationId xmlns:a16="http://schemas.microsoft.com/office/drawing/2014/main" id="{B9C1EECC-D17A-554D-A989-158674417863}"/>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1100376"/>
                    <a:ext cx="880206" cy="2475582"/>
                  </a:xfrm>
                  <a:prstGeom prst="rect">
                    <a:avLst/>
                  </a:prstGeom>
                </p:spPr>
              </p:pic>
              <p:pic>
                <p:nvPicPr>
                  <p:cNvPr id="131" name="Picture 130">
                    <a:extLst>
                      <a:ext uri="{FF2B5EF4-FFF2-40B4-BE49-F238E27FC236}">
                        <a16:creationId xmlns:a16="http://schemas.microsoft.com/office/drawing/2014/main" id="{2890AC3D-19CA-624D-A055-79AD22AF88B6}"/>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3736696"/>
                    <a:ext cx="880206" cy="2475582"/>
                  </a:xfrm>
                  <a:prstGeom prst="rect">
                    <a:avLst/>
                  </a:prstGeom>
                </p:spPr>
              </p:pic>
              <p:pic>
                <p:nvPicPr>
                  <p:cNvPr id="132" name="Picture 131">
                    <a:extLst>
                      <a:ext uri="{FF2B5EF4-FFF2-40B4-BE49-F238E27FC236}">
                        <a16:creationId xmlns:a16="http://schemas.microsoft.com/office/drawing/2014/main" id="{EB752857-BC6B-2541-85B9-D58E1488CB13}"/>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3736696"/>
                    <a:ext cx="880206" cy="2475582"/>
                  </a:xfrm>
                  <a:prstGeom prst="rect">
                    <a:avLst/>
                  </a:prstGeom>
                </p:spPr>
              </p:pic>
            </p:grpSp>
            <p:grpSp>
              <p:nvGrpSpPr>
                <p:cNvPr id="119" name="Group 118">
                  <a:extLst>
                    <a:ext uri="{FF2B5EF4-FFF2-40B4-BE49-F238E27FC236}">
                      <a16:creationId xmlns:a16="http://schemas.microsoft.com/office/drawing/2014/main" id="{2095D48E-E8CA-A04F-B7EA-950AAD64642E}"/>
                    </a:ext>
                  </a:extLst>
                </p:cNvPr>
                <p:cNvGrpSpPr>
                  <a:grpSpLocks noChangeAspect="1"/>
                </p:cNvGrpSpPr>
                <p:nvPr/>
              </p:nvGrpSpPr>
              <p:grpSpPr>
                <a:xfrm>
                  <a:off x="7186119" y="3939414"/>
                  <a:ext cx="1080348" cy="2954575"/>
                  <a:chOff x="8712503" y="1100376"/>
                  <a:chExt cx="1869181" cy="5111902"/>
                </a:xfrm>
              </p:grpSpPr>
              <p:pic>
                <p:nvPicPr>
                  <p:cNvPr id="125" name="Picture 124">
                    <a:extLst>
                      <a:ext uri="{FF2B5EF4-FFF2-40B4-BE49-F238E27FC236}">
                        <a16:creationId xmlns:a16="http://schemas.microsoft.com/office/drawing/2014/main" id="{D52189DE-5815-5643-9143-2218FF83809B}"/>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1100376"/>
                    <a:ext cx="880206" cy="2475582"/>
                  </a:xfrm>
                  <a:prstGeom prst="rect">
                    <a:avLst/>
                  </a:prstGeom>
                </p:spPr>
              </p:pic>
              <p:pic>
                <p:nvPicPr>
                  <p:cNvPr id="126" name="Picture 125">
                    <a:extLst>
                      <a:ext uri="{FF2B5EF4-FFF2-40B4-BE49-F238E27FC236}">
                        <a16:creationId xmlns:a16="http://schemas.microsoft.com/office/drawing/2014/main" id="{2D143238-DE99-0045-86F1-0D8236913E9E}"/>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1100376"/>
                    <a:ext cx="880206" cy="2475582"/>
                  </a:xfrm>
                  <a:prstGeom prst="rect">
                    <a:avLst/>
                  </a:prstGeom>
                </p:spPr>
              </p:pic>
              <p:pic>
                <p:nvPicPr>
                  <p:cNvPr id="127" name="Picture 126">
                    <a:extLst>
                      <a:ext uri="{FF2B5EF4-FFF2-40B4-BE49-F238E27FC236}">
                        <a16:creationId xmlns:a16="http://schemas.microsoft.com/office/drawing/2014/main" id="{4BCAC16B-937E-B549-AC5E-E66A1EE40C67}"/>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3736696"/>
                    <a:ext cx="880206" cy="2475582"/>
                  </a:xfrm>
                  <a:prstGeom prst="rect">
                    <a:avLst/>
                  </a:prstGeom>
                </p:spPr>
              </p:pic>
              <p:pic>
                <p:nvPicPr>
                  <p:cNvPr id="128" name="Picture 127">
                    <a:extLst>
                      <a:ext uri="{FF2B5EF4-FFF2-40B4-BE49-F238E27FC236}">
                        <a16:creationId xmlns:a16="http://schemas.microsoft.com/office/drawing/2014/main" id="{FF08D133-6C39-7248-88FE-04B210002C73}"/>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3736696"/>
                    <a:ext cx="880206" cy="2475582"/>
                  </a:xfrm>
                  <a:prstGeom prst="rect">
                    <a:avLst/>
                  </a:prstGeom>
                </p:spPr>
              </p:pic>
            </p:grpSp>
            <p:grpSp>
              <p:nvGrpSpPr>
                <p:cNvPr id="120" name="Group 119">
                  <a:extLst>
                    <a:ext uri="{FF2B5EF4-FFF2-40B4-BE49-F238E27FC236}">
                      <a16:creationId xmlns:a16="http://schemas.microsoft.com/office/drawing/2014/main" id="{CF5F3FB5-2ECB-3B4A-BE3A-562EDA0F5CB3}"/>
                    </a:ext>
                  </a:extLst>
                </p:cNvPr>
                <p:cNvGrpSpPr>
                  <a:grpSpLocks noChangeAspect="1"/>
                </p:cNvGrpSpPr>
                <p:nvPr/>
              </p:nvGrpSpPr>
              <p:grpSpPr>
                <a:xfrm>
                  <a:off x="6077635" y="3939414"/>
                  <a:ext cx="1080348" cy="2954575"/>
                  <a:chOff x="8712503" y="1100376"/>
                  <a:chExt cx="1869181" cy="5111902"/>
                </a:xfrm>
              </p:grpSpPr>
              <p:pic>
                <p:nvPicPr>
                  <p:cNvPr id="121" name="Picture 120">
                    <a:extLst>
                      <a:ext uri="{FF2B5EF4-FFF2-40B4-BE49-F238E27FC236}">
                        <a16:creationId xmlns:a16="http://schemas.microsoft.com/office/drawing/2014/main" id="{0CFCE565-A496-3F42-8736-F6ADB3A7F465}"/>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1100376"/>
                    <a:ext cx="880206" cy="2475582"/>
                  </a:xfrm>
                  <a:prstGeom prst="rect">
                    <a:avLst/>
                  </a:prstGeom>
                </p:spPr>
              </p:pic>
              <p:pic>
                <p:nvPicPr>
                  <p:cNvPr id="122" name="Picture 121">
                    <a:extLst>
                      <a:ext uri="{FF2B5EF4-FFF2-40B4-BE49-F238E27FC236}">
                        <a16:creationId xmlns:a16="http://schemas.microsoft.com/office/drawing/2014/main" id="{E6447E68-115B-3744-8249-73C88D1A1020}"/>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1100376"/>
                    <a:ext cx="880206" cy="2475582"/>
                  </a:xfrm>
                  <a:prstGeom prst="rect">
                    <a:avLst/>
                  </a:prstGeom>
                </p:spPr>
              </p:pic>
              <p:pic>
                <p:nvPicPr>
                  <p:cNvPr id="123" name="Picture 122">
                    <a:extLst>
                      <a:ext uri="{FF2B5EF4-FFF2-40B4-BE49-F238E27FC236}">
                        <a16:creationId xmlns:a16="http://schemas.microsoft.com/office/drawing/2014/main" id="{2C7CD48D-97EA-C74B-9B62-990091CA2D66}"/>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3736696"/>
                    <a:ext cx="880206" cy="2475582"/>
                  </a:xfrm>
                  <a:prstGeom prst="rect">
                    <a:avLst/>
                  </a:prstGeom>
                </p:spPr>
              </p:pic>
              <p:pic>
                <p:nvPicPr>
                  <p:cNvPr id="124" name="Picture 123">
                    <a:extLst>
                      <a:ext uri="{FF2B5EF4-FFF2-40B4-BE49-F238E27FC236}">
                        <a16:creationId xmlns:a16="http://schemas.microsoft.com/office/drawing/2014/main" id="{EB856412-49A6-9F4F-A337-D23495BEAC16}"/>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3736696"/>
                    <a:ext cx="880206" cy="2475582"/>
                  </a:xfrm>
                  <a:prstGeom prst="rect">
                    <a:avLst/>
                  </a:prstGeom>
                </p:spPr>
              </p:pic>
            </p:grpSp>
          </p:grpSp>
          <p:grpSp>
            <p:nvGrpSpPr>
              <p:cNvPr id="145" name="Group 144">
                <a:extLst>
                  <a:ext uri="{FF2B5EF4-FFF2-40B4-BE49-F238E27FC236}">
                    <a16:creationId xmlns:a16="http://schemas.microsoft.com/office/drawing/2014/main" id="{7AC75801-4288-174C-B27C-3448EEA55E9D}"/>
                  </a:ext>
                </a:extLst>
              </p:cNvPr>
              <p:cNvGrpSpPr>
                <a:grpSpLocks noChangeAspect="1"/>
              </p:cNvGrpSpPr>
              <p:nvPr/>
            </p:nvGrpSpPr>
            <p:grpSpPr>
              <a:xfrm>
                <a:off x="1525924" y="511327"/>
                <a:ext cx="772697" cy="2864038"/>
                <a:chOff x="6649243" y="899672"/>
                <a:chExt cx="1617224" cy="5994317"/>
              </a:xfrm>
            </p:grpSpPr>
            <p:grpSp>
              <p:nvGrpSpPr>
                <p:cNvPr id="147" name="Group 146">
                  <a:extLst>
                    <a:ext uri="{FF2B5EF4-FFF2-40B4-BE49-F238E27FC236}">
                      <a16:creationId xmlns:a16="http://schemas.microsoft.com/office/drawing/2014/main" id="{7C42E3F6-4B21-B449-ADA9-76D4010C99D9}"/>
                    </a:ext>
                  </a:extLst>
                </p:cNvPr>
                <p:cNvGrpSpPr>
                  <a:grpSpLocks noChangeAspect="1"/>
                </p:cNvGrpSpPr>
                <p:nvPr/>
              </p:nvGrpSpPr>
              <p:grpSpPr>
                <a:xfrm>
                  <a:off x="7186119" y="899672"/>
                  <a:ext cx="1080348" cy="2954575"/>
                  <a:chOff x="8712503" y="1100376"/>
                  <a:chExt cx="1869181" cy="5111902"/>
                </a:xfrm>
              </p:grpSpPr>
              <p:pic>
                <p:nvPicPr>
                  <p:cNvPr id="168" name="Picture 167">
                    <a:extLst>
                      <a:ext uri="{FF2B5EF4-FFF2-40B4-BE49-F238E27FC236}">
                        <a16:creationId xmlns:a16="http://schemas.microsoft.com/office/drawing/2014/main" id="{4B4063DC-30D4-F44B-87D1-29B205299C71}"/>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1100376"/>
                    <a:ext cx="880206" cy="2475582"/>
                  </a:xfrm>
                  <a:prstGeom prst="rect">
                    <a:avLst/>
                  </a:prstGeom>
                </p:spPr>
              </p:pic>
              <p:pic>
                <p:nvPicPr>
                  <p:cNvPr id="169" name="Picture 168">
                    <a:extLst>
                      <a:ext uri="{FF2B5EF4-FFF2-40B4-BE49-F238E27FC236}">
                        <a16:creationId xmlns:a16="http://schemas.microsoft.com/office/drawing/2014/main" id="{3131F2B3-875C-6C44-BD50-AAE974BFC11F}"/>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1100376"/>
                    <a:ext cx="880206" cy="2475582"/>
                  </a:xfrm>
                  <a:prstGeom prst="rect">
                    <a:avLst/>
                  </a:prstGeom>
                </p:spPr>
              </p:pic>
              <p:pic>
                <p:nvPicPr>
                  <p:cNvPr id="170" name="Picture 169">
                    <a:extLst>
                      <a:ext uri="{FF2B5EF4-FFF2-40B4-BE49-F238E27FC236}">
                        <a16:creationId xmlns:a16="http://schemas.microsoft.com/office/drawing/2014/main" id="{814E6933-D340-5A43-990B-CD58BE0CA6A2}"/>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3736696"/>
                    <a:ext cx="880206" cy="2475582"/>
                  </a:xfrm>
                  <a:prstGeom prst="rect">
                    <a:avLst/>
                  </a:prstGeom>
                </p:spPr>
              </p:pic>
              <p:pic>
                <p:nvPicPr>
                  <p:cNvPr id="171" name="Picture 170">
                    <a:extLst>
                      <a:ext uri="{FF2B5EF4-FFF2-40B4-BE49-F238E27FC236}">
                        <a16:creationId xmlns:a16="http://schemas.microsoft.com/office/drawing/2014/main" id="{CE234400-86F9-AD49-90DF-0F228B4D5A1F}"/>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3736696"/>
                    <a:ext cx="880206" cy="2475582"/>
                  </a:xfrm>
                  <a:prstGeom prst="rect">
                    <a:avLst/>
                  </a:prstGeom>
                </p:spPr>
              </p:pic>
            </p:grpSp>
            <p:grpSp>
              <p:nvGrpSpPr>
                <p:cNvPr id="148" name="Group 147">
                  <a:extLst>
                    <a:ext uri="{FF2B5EF4-FFF2-40B4-BE49-F238E27FC236}">
                      <a16:creationId xmlns:a16="http://schemas.microsoft.com/office/drawing/2014/main" id="{F3781750-1110-9C47-B97B-FA64235264A0}"/>
                    </a:ext>
                  </a:extLst>
                </p:cNvPr>
                <p:cNvGrpSpPr>
                  <a:grpSpLocks noChangeAspect="1"/>
                </p:cNvGrpSpPr>
                <p:nvPr/>
              </p:nvGrpSpPr>
              <p:grpSpPr>
                <a:xfrm>
                  <a:off x="6649243" y="899672"/>
                  <a:ext cx="508741" cy="2954575"/>
                  <a:chOff x="9701478" y="1100376"/>
                  <a:chExt cx="880206" cy="5111902"/>
                </a:xfrm>
              </p:grpSpPr>
              <p:pic>
                <p:nvPicPr>
                  <p:cNvPr id="165" name="Picture 164">
                    <a:extLst>
                      <a:ext uri="{FF2B5EF4-FFF2-40B4-BE49-F238E27FC236}">
                        <a16:creationId xmlns:a16="http://schemas.microsoft.com/office/drawing/2014/main" id="{FFB15341-AC52-644D-9F2E-E68A449D1C46}"/>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1100376"/>
                    <a:ext cx="880206" cy="2475582"/>
                  </a:xfrm>
                  <a:prstGeom prst="rect">
                    <a:avLst/>
                  </a:prstGeom>
                </p:spPr>
              </p:pic>
              <p:pic>
                <p:nvPicPr>
                  <p:cNvPr id="167" name="Picture 166">
                    <a:extLst>
                      <a:ext uri="{FF2B5EF4-FFF2-40B4-BE49-F238E27FC236}">
                        <a16:creationId xmlns:a16="http://schemas.microsoft.com/office/drawing/2014/main" id="{4B642FE3-34BE-E24D-898F-287B1F03AF81}"/>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3736696"/>
                    <a:ext cx="880206" cy="2475582"/>
                  </a:xfrm>
                  <a:prstGeom prst="rect">
                    <a:avLst/>
                  </a:prstGeom>
                </p:spPr>
              </p:pic>
            </p:grpSp>
            <p:grpSp>
              <p:nvGrpSpPr>
                <p:cNvPr id="150" name="Group 149">
                  <a:extLst>
                    <a:ext uri="{FF2B5EF4-FFF2-40B4-BE49-F238E27FC236}">
                      <a16:creationId xmlns:a16="http://schemas.microsoft.com/office/drawing/2014/main" id="{8449F18B-5854-DB48-A6F4-4CFB99CE9203}"/>
                    </a:ext>
                  </a:extLst>
                </p:cNvPr>
                <p:cNvGrpSpPr>
                  <a:grpSpLocks noChangeAspect="1"/>
                </p:cNvGrpSpPr>
                <p:nvPr/>
              </p:nvGrpSpPr>
              <p:grpSpPr>
                <a:xfrm>
                  <a:off x="7186119" y="3939414"/>
                  <a:ext cx="1080348" cy="2954575"/>
                  <a:chOff x="8712503" y="1100376"/>
                  <a:chExt cx="1869181" cy="5111902"/>
                </a:xfrm>
              </p:grpSpPr>
              <p:pic>
                <p:nvPicPr>
                  <p:cNvPr id="156" name="Picture 155">
                    <a:extLst>
                      <a:ext uri="{FF2B5EF4-FFF2-40B4-BE49-F238E27FC236}">
                        <a16:creationId xmlns:a16="http://schemas.microsoft.com/office/drawing/2014/main" id="{CB32B50F-FB0F-C947-9CE2-A302523B5890}"/>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1100376"/>
                    <a:ext cx="880206" cy="2475582"/>
                  </a:xfrm>
                  <a:prstGeom prst="rect">
                    <a:avLst/>
                  </a:prstGeom>
                </p:spPr>
              </p:pic>
              <p:pic>
                <p:nvPicPr>
                  <p:cNvPr id="157" name="Picture 156">
                    <a:extLst>
                      <a:ext uri="{FF2B5EF4-FFF2-40B4-BE49-F238E27FC236}">
                        <a16:creationId xmlns:a16="http://schemas.microsoft.com/office/drawing/2014/main" id="{365EFABF-EF0C-3A4B-8834-EFB65B2EE14B}"/>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1100376"/>
                    <a:ext cx="880206" cy="2475582"/>
                  </a:xfrm>
                  <a:prstGeom prst="rect">
                    <a:avLst/>
                  </a:prstGeom>
                </p:spPr>
              </p:pic>
              <p:pic>
                <p:nvPicPr>
                  <p:cNvPr id="158" name="Picture 157">
                    <a:extLst>
                      <a:ext uri="{FF2B5EF4-FFF2-40B4-BE49-F238E27FC236}">
                        <a16:creationId xmlns:a16="http://schemas.microsoft.com/office/drawing/2014/main" id="{E806E230-04A8-9042-B95D-8E6B2CD0E96A}"/>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3736696"/>
                    <a:ext cx="880206" cy="2475582"/>
                  </a:xfrm>
                  <a:prstGeom prst="rect">
                    <a:avLst/>
                  </a:prstGeom>
                </p:spPr>
              </p:pic>
              <p:pic>
                <p:nvPicPr>
                  <p:cNvPr id="159" name="Picture 158">
                    <a:extLst>
                      <a:ext uri="{FF2B5EF4-FFF2-40B4-BE49-F238E27FC236}">
                        <a16:creationId xmlns:a16="http://schemas.microsoft.com/office/drawing/2014/main" id="{0E9289F6-1982-5F48-8867-7885C903934A}"/>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3736696"/>
                    <a:ext cx="880206" cy="2475582"/>
                  </a:xfrm>
                  <a:prstGeom prst="rect">
                    <a:avLst/>
                  </a:prstGeom>
                </p:spPr>
              </p:pic>
            </p:grpSp>
            <p:grpSp>
              <p:nvGrpSpPr>
                <p:cNvPr id="151" name="Group 150">
                  <a:extLst>
                    <a:ext uri="{FF2B5EF4-FFF2-40B4-BE49-F238E27FC236}">
                      <a16:creationId xmlns:a16="http://schemas.microsoft.com/office/drawing/2014/main" id="{663ACCCF-C326-D449-AD64-5ADD9AD9EB1F}"/>
                    </a:ext>
                  </a:extLst>
                </p:cNvPr>
                <p:cNvGrpSpPr>
                  <a:grpSpLocks noChangeAspect="1"/>
                </p:cNvGrpSpPr>
                <p:nvPr/>
              </p:nvGrpSpPr>
              <p:grpSpPr>
                <a:xfrm>
                  <a:off x="6649243" y="3939414"/>
                  <a:ext cx="508741" cy="2954575"/>
                  <a:chOff x="9701478" y="1100376"/>
                  <a:chExt cx="880206" cy="5111902"/>
                </a:xfrm>
              </p:grpSpPr>
              <p:pic>
                <p:nvPicPr>
                  <p:cNvPr id="153" name="Picture 152">
                    <a:extLst>
                      <a:ext uri="{FF2B5EF4-FFF2-40B4-BE49-F238E27FC236}">
                        <a16:creationId xmlns:a16="http://schemas.microsoft.com/office/drawing/2014/main" id="{07567B3B-EE95-9A42-A40A-A6B7F0156C17}"/>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1100376"/>
                    <a:ext cx="880206" cy="2475582"/>
                  </a:xfrm>
                  <a:prstGeom prst="rect">
                    <a:avLst/>
                  </a:prstGeom>
                </p:spPr>
              </p:pic>
              <p:pic>
                <p:nvPicPr>
                  <p:cNvPr id="155" name="Picture 154">
                    <a:extLst>
                      <a:ext uri="{FF2B5EF4-FFF2-40B4-BE49-F238E27FC236}">
                        <a16:creationId xmlns:a16="http://schemas.microsoft.com/office/drawing/2014/main" id="{00C6C1DD-DDC7-CA41-A5B9-3360A161C469}"/>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3736696"/>
                    <a:ext cx="880206" cy="2475582"/>
                  </a:xfrm>
                  <a:prstGeom prst="rect">
                    <a:avLst/>
                  </a:prstGeom>
                </p:spPr>
              </p:pic>
            </p:grpSp>
          </p:grpSp>
        </p:grpSp>
        <p:grpSp>
          <p:nvGrpSpPr>
            <p:cNvPr id="177" name="Group 176">
              <a:extLst>
                <a:ext uri="{FF2B5EF4-FFF2-40B4-BE49-F238E27FC236}">
                  <a16:creationId xmlns:a16="http://schemas.microsoft.com/office/drawing/2014/main" id="{647F082B-12B2-A541-AFDA-EB8E22EB6DFB}"/>
                </a:ext>
              </a:extLst>
            </p:cNvPr>
            <p:cNvGrpSpPr/>
            <p:nvPr/>
          </p:nvGrpSpPr>
          <p:grpSpPr>
            <a:xfrm>
              <a:off x="3885105" y="512872"/>
              <a:ext cx="2435070" cy="5789479"/>
              <a:chOff x="673824" y="511327"/>
              <a:chExt cx="2435070" cy="5789479"/>
            </a:xfrm>
          </p:grpSpPr>
          <p:grpSp>
            <p:nvGrpSpPr>
              <p:cNvPr id="178" name="Group 177">
                <a:extLst>
                  <a:ext uri="{FF2B5EF4-FFF2-40B4-BE49-F238E27FC236}">
                    <a16:creationId xmlns:a16="http://schemas.microsoft.com/office/drawing/2014/main" id="{67A4637C-FA0B-9344-A2C5-913DDFC75945}"/>
                  </a:ext>
                </a:extLst>
              </p:cNvPr>
              <p:cNvGrpSpPr>
                <a:grpSpLocks noChangeAspect="1"/>
              </p:cNvGrpSpPr>
              <p:nvPr/>
            </p:nvGrpSpPr>
            <p:grpSpPr>
              <a:xfrm>
                <a:off x="673824" y="3429000"/>
                <a:ext cx="1577203" cy="2864038"/>
                <a:chOff x="4965444" y="899672"/>
                <a:chExt cx="3301023" cy="5994317"/>
              </a:xfrm>
            </p:grpSpPr>
            <p:grpSp>
              <p:nvGrpSpPr>
                <p:cNvPr id="272" name="Group 271">
                  <a:extLst>
                    <a:ext uri="{FF2B5EF4-FFF2-40B4-BE49-F238E27FC236}">
                      <a16:creationId xmlns:a16="http://schemas.microsoft.com/office/drawing/2014/main" id="{BC8B0FAF-ED7F-6348-9A26-9843740E2811}"/>
                    </a:ext>
                  </a:extLst>
                </p:cNvPr>
                <p:cNvGrpSpPr>
                  <a:grpSpLocks noChangeAspect="1"/>
                </p:cNvGrpSpPr>
                <p:nvPr/>
              </p:nvGrpSpPr>
              <p:grpSpPr>
                <a:xfrm>
                  <a:off x="4965444" y="899672"/>
                  <a:ext cx="1080348" cy="2954575"/>
                  <a:chOff x="8712503" y="1100376"/>
                  <a:chExt cx="1869181" cy="5111902"/>
                </a:xfrm>
              </p:grpSpPr>
              <p:pic>
                <p:nvPicPr>
                  <p:cNvPr id="298" name="Picture 297">
                    <a:extLst>
                      <a:ext uri="{FF2B5EF4-FFF2-40B4-BE49-F238E27FC236}">
                        <a16:creationId xmlns:a16="http://schemas.microsoft.com/office/drawing/2014/main" id="{135769A4-048E-A443-81B6-112448CC9F1D}"/>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1100376"/>
                    <a:ext cx="880206" cy="2475582"/>
                  </a:xfrm>
                  <a:prstGeom prst="rect">
                    <a:avLst/>
                  </a:prstGeom>
                </p:spPr>
              </p:pic>
              <p:pic>
                <p:nvPicPr>
                  <p:cNvPr id="299" name="Picture 298">
                    <a:extLst>
                      <a:ext uri="{FF2B5EF4-FFF2-40B4-BE49-F238E27FC236}">
                        <a16:creationId xmlns:a16="http://schemas.microsoft.com/office/drawing/2014/main" id="{8B9601D0-0FFC-1843-8CC8-6BCA0319A43B}"/>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1100376"/>
                    <a:ext cx="880206" cy="2475582"/>
                  </a:xfrm>
                  <a:prstGeom prst="rect">
                    <a:avLst/>
                  </a:prstGeom>
                </p:spPr>
              </p:pic>
              <p:pic>
                <p:nvPicPr>
                  <p:cNvPr id="300" name="Picture 299">
                    <a:extLst>
                      <a:ext uri="{FF2B5EF4-FFF2-40B4-BE49-F238E27FC236}">
                        <a16:creationId xmlns:a16="http://schemas.microsoft.com/office/drawing/2014/main" id="{11D4836F-80A0-A040-B62F-87CC67DB8BE0}"/>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3736696"/>
                    <a:ext cx="880206" cy="2475582"/>
                  </a:xfrm>
                  <a:prstGeom prst="rect">
                    <a:avLst/>
                  </a:prstGeom>
                </p:spPr>
              </p:pic>
              <p:pic>
                <p:nvPicPr>
                  <p:cNvPr id="301" name="Picture 300">
                    <a:extLst>
                      <a:ext uri="{FF2B5EF4-FFF2-40B4-BE49-F238E27FC236}">
                        <a16:creationId xmlns:a16="http://schemas.microsoft.com/office/drawing/2014/main" id="{5840F52C-E154-8D46-8BF3-40C94898C39A}"/>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3736696"/>
                    <a:ext cx="880206" cy="2475582"/>
                  </a:xfrm>
                  <a:prstGeom prst="rect">
                    <a:avLst/>
                  </a:prstGeom>
                </p:spPr>
              </p:pic>
            </p:grpSp>
            <p:grpSp>
              <p:nvGrpSpPr>
                <p:cNvPr id="273" name="Group 272">
                  <a:extLst>
                    <a:ext uri="{FF2B5EF4-FFF2-40B4-BE49-F238E27FC236}">
                      <a16:creationId xmlns:a16="http://schemas.microsoft.com/office/drawing/2014/main" id="{188D08BF-02A6-2342-AC4B-A3B9F4417744}"/>
                    </a:ext>
                  </a:extLst>
                </p:cNvPr>
                <p:cNvGrpSpPr>
                  <a:grpSpLocks noChangeAspect="1"/>
                </p:cNvGrpSpPr>
                <p:nvPr/>
              </p:nvGrpSpPr>
              <p:grpSpPr>
                <a:xfrm>
                  <a:off x="7186119" y="899672"/>
                  <a:ext cx="1080348" cy="2954575"/>
                  <a:chOff x="8712503" y="1100376"/>
                  <a:chExt cx="1869181" cy="5111902"/>
                </a:xfrm>
              </p:grpSpPr>
              <p:pic>
                <p:nvPicPr>
                  <p:cNvPr id="294" name="Picture 293">
                    <a:extLst>
                      <a:ext uri="{FF2B5EF4-FFF2-40B4-BE49-F238E27FC236}">
                        <a16:creationId xmlns:a16="http://schemas.microsoft.com/office/drawing/2014/main" id="{F97EFC82-71FD-8744-9D93-5A74FD040F82}"/>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1100376"/>
                    <a:ext cx="880206" cy="2475582"/>
                  </a:xfrm>
                  <a:prstGeom prst="rect">
                    <a:avLst/>
                  </a:prstGeom>
                </p:spPr>
              </p:pic>
              <p:pic>
                <p:nvPicPr>
                  <p:cNvPr id="295" name="Picture 294">
                    <a:extLst>
                      <a:ext uri="{FF2B5EF4-FFF2-40B4-BE49-F238E27FC236}">
                        <a16:creationId xmlns:a16="http://schemas.microsoft.com/office/drawing/2014/main" id="{CCBA815A-682B-1148-AE07-2E87C6BFD369}"/>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1100376"/>
                    <a:ext cx="880206" cy="2475582"/>
                  </a:xfrm>
                  <a:prstGeom prst="rect">
                    <a:avLst/>
                  </a:prstGeom>
                </p:spPr>
              </p:pic>
              <p:pic>
                <p:nvPicPr>
                  <p:cNvPr id="296" name="Picture 295">
                    <a:extLst>
                      <a:ext uri="{FF2B5EF4-FFF2-40B4-BE49-F238E27FC236}">
                        <a16:creationId xmlns:a16="http://schemas.microsoft.com/office/drawing/2014/main" id="{4DDB6FA9-1D33-D848-9EEA-7D9EF4398F38}"/>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3736696"/>
                    <a:ext cx="880206" cy="2475582"/>
                  </a:xfrm>
                  <a:prstGeom prst="rect">
                    <a:avLst/>
                  </a:prstGeom>
                </p:spPr>
              </p:pic>
              <p:pic>
                <p:nvPicPr>
                  <p:cNvPr id="297" name="Picture 296">
                    <a:extLst>
                      <a:ext uri="{FF2B5EF4-FFF2-40B4-BE49-F238E27FC236}">
                        <a16:creationId xmlns:a16="http://schemas.microsoft.com/office/drawing/2014/main" id="{FD43131E-8D1F-FD46-B9AC-DA09A6859B69}"/>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3736696"/>
                    <a:ext cx="880206" cy="2475582"/>
                  </a:xfrm>
                  <a:prstGeom prst="rect">
                    <a:avLst/>
                  </a:prstGeom>
                </p:spPr>
              </p:pic>
            </p:grpSp>
            <p:grpSp>
              <p:nvGrpSpPr>
                <p:cNvPr id="274" name="Group 273">
                  <a:extLst>
                    <a:ext uri="{FF2B5EF4-FFF2-40B4-BE49-F238E27FC236}">
                      <a16:creationId xmlns:a16="http://schemas.microsoft.com/office/drawing/2014/main" id="{D20CA1C8-8C7E-AE43-BFA7-089466CA3070}"/>
                    </a:ext>
                  </a:extLst>
                </p:cNvPr>
                <p:cNvGrpSpPr>
                  <a:grpSpLocks noChangeAspect="1"/>
                </p:cNvGrpSpPr>
                <p:nvPr/>
              </p:nvGrpSpPr>
              <p:grpSpPr>
                <a:xfrm>
                  <a:off x="6077635" y="899672"/>
                  <a:ext cx="1080348" cy="2954575"/>
                  <a:chOff x="8712503" y="1100376"/>
                  <a:chExt cx="1869181" cy="5111902"/>
                </a:xfrm>
              </p:grpSpPr>
              <p:pic>
                <p:nvPicPr>
                  <p:cNvPr id="290" name="Picture 289">
                    <a:extLst>
                      <a:ext uri="{FF2B5EF4-FFF2-40B4-BE49-F238E27FC236}">
                        <a16:creationId xmlns:a16="http://schemas.microsoft.com/office/drawing/2014/main" id="{E506302C-1FA0-A749-ADC7-886FB3DDF199}"/>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1100376"/>
                    <a:ext cx="880206" cy="2475582"/>
                  </a:xfrm>
                  <a:prstGeom prst="rect">
                    <a:avLst/>
                  </a:prstGeom>
                </p:spPr>
              </p:pic>
              <p:pic>
                <p:nvPicPr>
                  <p:cNvPr id="291" name="Picture 290">
                    <a:extLst>
                      <a:ext uri="{FF2B5EF4-FFF2-40B4-BE49-F238E27FC236}">
                        <a16:creationId xmlns:a16="http://schemas.microsoft.com/office/drawing/2014/main" id="{19324EBC-29A2-D84C-B47D-FA95FDD6C161}"/>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1100376"/>
                    <a:ext cx="880206" cy="2475582"/>
                  </a:xfrm>
                  <a:prstGeom prst="rect">
                    <a:avLst/>
                  </a:prstGeom>
                </p:spPr>
              </p:pic>
              <p:pic>
                <p:nvPicPr>
                  <p:cNvPr id="292" name="Picture 291">
                    <a:extLst>
                      <a:ext uri="{FF2B5EF4-FFF2-40B4-BE49-F238E27FC236}">
                        <a16:creationId xmlns:a16="http://schemas.microsoft.com/office/drawing/2014/main" id="{CA83B3E7-0EF2-9645-B073-A5F04C96EDB9}"/>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3736696"/>
                    <a:ext cx="880206" cy="2475582"/>
                  </a:xfrm>
                  <a:prstGeom prst="rect">
                    <a:avLst/>
                  </a:prstGeom>
                </p:spPr>
              </p:pic>
              <p:pic>
                <p:nvPicPr>
                  <p:cNvPr id="293" name="Picture 292">
                    <a:extLst>
                      <a:ext uri="{FF2B5EF4-FFF2-40B4-BE49-F238E27FC236}">
                        <a16:creationId xmlns:a16="http://schemas.microsoft.com/office/drawing/2014/main" id="{1E8760CE-36DC-AF4D-BCA3-FEF13162BF99}"/>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3736696"/>
                    <a:ext cx="880206" cy="2475582"/>
                  </a:xfrm>
                  <a:prstGeom prst="rect">
                    <a:avLst/>
                  </a:prstGeom>
                </p:spPr>
              </p:pic>
            </p:grpSp>
            <p:grpSp>
              <p:nvGrpSpPr>
                <p:cNvPr id="275" name="Group 274">
                  <a:extLst>
                    <a:ext uri="{FF2B5EF4-FFF2-40B4-BE49-F238E27FC236}">
                      <a16:creationId xmlns:a16="http://schemas.microsoft.com/office/drawing/2014/main" id="{412D75C2-353E-5149-BFED-4E1F8FD51ADD}"/>
                    </a:ext>
                  </a:extLst>
                </p:cNvPr>
                <p:cNvGrpSpPr>
                  <a:grpSpLocks noChangeAspect="1"/>
                </p:cNvGrpSpPr>
                <p:nvPr/>
              </p:nvGrpSpPr>
              <p:grpSpPr>
                <a:xfrm>
                  <a:off x="4965444" y="3939414"/>
                  <a:ext cx="1080348" cy="2954575"/>
                  <a:chOff x="8712503" y="1100376"/>
                  <a:chExt cx="1869181" cy="5111902"/>
                </a:xfrm>
              </p:grpSpPr>
              <p:pic>
                <p:nvPicPr>
                  <p:cNvPr id="286" name="Picture 285">
                    <a:extLst>
                      <a:ext uri="{FF2B5EF4-FFF2-40B4-BE49-F238E27FC236}">
                        <a16:creationId xmlns:a16="http://schemas.microsoft.com/office/drawing/2014/main" id="{A779BCEB-9E43-1148-822E-DBFAB0C6A56E}"/>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1100376"/>
                    <a:ext cx="880206" cy="2475582"/>
                  </a:xfrm>
                  <a:prstGeom prst="rect">
                    <a:avLst/>
                  </a:prstGeom>
                </p:spPr>
              </p:pic>
              <p:pic>
                <p:nvPicPr>
                  <p:cNvPr id="287" name="Picture 286">
                    <a:extLst>
                      <a:ext uri="{FF2B5EF4-FFF2-40B4-BE49-F238E27FC236}">
                        <a16:creationId xmlns:a16="http://schemas.microsoft.com/office/drawing/2014/main" id="{106B4AF4-699F-1D48-BFD3-D589B4F83626}"/>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1100376"/>
                    <a:ext cx="880206" cy="2475582"/>
                  </a:xfrm>
                  <a:prstGeom prst="rect">
                    <a:avLst/>
                  </a:prstGeom>
                </p:spPr>
              </p:pic>
              <p:pic>
                <p:nvPicPr>
                  <p:cNvPr id="288" name="Picture 287">
                    <a:extLst>
                      <a:ext uri="{FF2B5EF4-FFF2-40B4-BE49-F238E27FC236}">
                        <a16:creationId xmlns:a16="http://schemas.microsoft.com/office/drawing/2014/main" id="{B96C1036-2132-3944-AF0C-CED664FBF213}"/>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3736696"/>
                    <a:ext cx="880206" cy="2475582"/>
                  </a:xfrm>
                  <a:prstGeom prst="rect">
                    <a:avLst/>
                  </a:prstGeom>
                </p:spPr>
              </p:pic>
              <p:pic>
                <p:nvPicPr>
                  <p:cNvPr id="289" name="Picture 288">
                    <a:extLst>
                      <a:ext uri="{FF2B5EF4-FFF2-40B4-BE49-F238E27FC236}">
                        <a16:creationId xmlns:a16="http://schemas.microsoft.com/office/drawing/2014/main" id="{D8AC31CC-7AFE-8046-9CB1-F88276CE8D46}"/>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3736696"/>
                    <a:ext cx="880206" cy="2475582"/>
                  </a:xfrm>
                  <a:prstGeom prst="rect">
                    <a:avLst/>
                  </a:prstGeom>
                </p:spPr>
              </p:pic>
            </p:grpSp>
            <p:grpSp>
              <p:nvGrpSpPr>
                <p:cNvPr id="276" name="Group 275">
                  <a:extLst>
                    <a:ext uri="{FF2B5EF4-FFF2-40B4-BE49-F238E27FC236}">
                      <a16:creationId xmlns:a16="http://schemas.microsoft.com/office/drawing/2014/main" id="{F5B35A80-CD9C-4844-8B00-2619646485F4}"/>
                    </a:ext>
                  </a:extLst>
                </p:cNvPr>
                <p:cNvGrpSpPr>
                  <a:grpSpLocks noChangeAspect="1"/>
                </p:cNvGrpSpPr>
                <p:nvPr/>
              </p:nvGrpSpPr>
              <p:grpSpPr>
                <a:xfrm>
                  <a:off x="7186119" y="3939414"/>
                  <a:ext cx="1080348" cy="2954575"/>
                  <a:chOff x="8712503" y="1100376"/>
                  <a:chExt cx="1869181" cy="5111902"/>
                </a:xfrm>
              </p:grpSpPr>
              <p:pic>
                <p:nvPicPr>
                  <p:cNvPr id="282" name="Picture 281">
                    <a:extLst>
                      <a:ext uri="{FF2B5EF4-FFF2-40B4-BE49-F238E27FC236}">
                        <a16:creationId xmlns:a16="http://schemas.microsoft.com/office/drawing/2014/main" id="{5825F8F4-6274-934D-9D45-EB8A63F99FDF}"/>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1100376"/>
                    <a:ext cx="880206" cy="2475582"/>
                  </a:xfrm>
                  <a:prstGeom prst="rect">
                    <a:avLst/>
                  </a:prstGeom>
                </p:spPr>
              </p:pic>
              <p:pic>
                <p:nvPicPr>
                  <p:cNvPr id="283" name="Picture 282">
                    <a:extLst>
                      <a:ext uri="{FF2B5EF4-FFF2-40B4-BE49-F238E27FC236}">
                        <a16:creationId xmlns:a16="http://schemas.microsoft.com/office/drawing/2014/main" id="{1BCBEB7A-0F02-AE46-9BCF-D6D439D8FDFA}"/>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1100376"/>
                    <a:ext cx="880206" cy="2475582"/>
                  </a:xfrm>
                  <a:prstGeom prst="rect">
                    <a:avLst/>
                  </a:prstGeom>
                </p:spPr>
              </p:pic>
              <p:pic>
                <p:nvPicPr>
                  <p:cNvPr id="284" name="Picture 283">
                    <a:extLst>
                      <a:ext uri="{FF2B5EF4-FFF2-40B4-BE49-F238E27FC236}">
                        <a16:creationId xmlns:a16="http://schemas.microsoft.com/office/drawing/2014/main" id="{E35CBD0B-72EA-8641-B00C-69D4597646B4}"/>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3736696"/>
                    <a:ext cx="880206" cy="2475582"/>
                  </a:xfrm>
                  <a:prstGeom prst="rect">
                    <a:avLst/>
                  </a:prstGeom>
                </p:spPr>
              </p:pic>
              <p:pic>
                <p:nvPicPr>
                  <p:cNvPr id="285" name="Picture 284">
                    <a:extLst>
                      <a:ext uri="{FF2B5EF4-FFF2-40B4-BE49-F238E27FC236}">
                        <a16:creationId xmlns:a16="http://schemas.microsoft.com/office/drawing/2014/main" id="{A5718BEF-8909-C943-B1EF-8BEA7281E992}"/>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3736696"/>
                    <a:ext cx="880206" cy="2475582"/>
                  </a:xfrm>
                  <a:prstGeom prst="rect">
                    <a:avLst/>
                  </a:prstGeom>
                </p:spPr>
              </p:pic>
            </p:grpSp>
            <p:grpSp>
              <p:nvGrpSpPr>
                <p:cNvPr id="277" name="Group 276">
                  <a:extLst>
                    <a:ext uri="{FF2B5EF4-FFF2-40B4-BE49-F238E27FC236}">
                      <a16:creationId xmlns:a16="http://schemas.microsoft.com/office/drawing/2014/main" id="{8EA31934-6883-4B40-B006-518E3CF2AB05}"/>
                    </a:ext>
                  </a:extLst>
                </p:cNvPr>
                <p:cNvGrpSpPr>
                  <a:grpSpLocks noChangeAspect="1"/>
                </p:cNvGrpSpPr>
                <p:nvPr/>
              </p:nvGrpSpPr>
              <p:grpSpPr>
                <a:xfrm>
                  <a:off x="6077635" y="3939414"/>
                  <a:ext cx="1080348" cy="2954575"/>
                  <a:chOff x="8712503" y="1100376"/>
                  <a:chExt cx="1869181" cy="5111902"/>
                </a:xfrm>
              </p:grpSpPr>
              <p:pic>
                <p:nvPicPr>
                  <p:cNvPr id="278" name="Picture 277">
                    <a:extLst>
                      <a:ext uri="{FF2B5EF4-FFF2-40B4-BE49-F238E27FC236}">
                        <a16:creationId xmlns:a16="http://schemas.microsoft.com/office/drawing/2014/main" id="{70C79C02-E72A-F247-86DF-37786D68367F}"/>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1100376"/>
                    <a:ext cx="880206" cy="2475582"/>
                  </a:xfrm>
                  <a:prstGeom prst="rect">
                    <a:avLst/>
                  </a:prstGeom>
                </p:spPr>
              </p:pic>
              <p:pic>
                <p:nvPicPr>
                  <p:cNvPr id="279" name="Picture 278">
                    <a:extLst>
                      <a:ext uri="{FF2B5EF4-FFF2-40B4-BE49-F238E27FC236}">
                        <a16:creationId xmlns:a16="http://schemas.microsoft.com/office/drawing/2014/main" id="{B462BE86-A125-C246-A335-56FCFC6C4093}"/>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1100376"/>
                    <a:ext cx="880206" cy="2475582"/>
                  </a:xfrm>
                  <a:prstGeom prst="rect">
                    <a:avLst/>
                  </a:prstGeom>
                </p:spPr>
              </p:pic>
              <p:pic>
                <p:nvPicPr>
                  <p:cNvPr id="280" name="Picture 279">
                    <a:extLst>
                      <a:ext uri="{FF2B5EF4-FFF2-40B4-BE49-F238E27FC236}">
                        <a16:creationId xmlns:a16="http://schemas.microsoft.com/office/drawing/2014/main" id="{CECDE517-34B7-3D43-AE82-8B22BF0682BD}"/>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3736696"/>
                    <a:ext cx="880206" cy="2475582"/>
                  </a:xfrm>
                  <a:prstGeom prst="rect">
                    <a:avLst/>
                  </a:prstGeom>
                </p:spPr>
              </p:pic>
              <p:pic>
                <p:nvPicPr>
                  <p:cNvPr id="281" name="Picture 280">
                    <a:extLst>
                      <a:ext uri="{FF2B5EF4-FFF2-40B4-BE49-F238E27FC236}">
                        <a16:creationId xmlns:a16="http://schemas.microsoft.com/office/drawing/2014/main" id="{74ED33E7-C374-CE42-B64A-79987AA8BC27}"/>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3736696"/>
                    <a:ext cx="880206" cy="2475582"/>
                  </a:xfrm>
                  <a:prstGeom prst="rect">
                    <a:avLst/>
                  </a:prstGeom>
                </p:spPr>
              </p:pic>
            </p:grpSp>
          </p:grpSp>
          <p:grpSp>
            <p:nvGrpSpPr>
              <p:cNvPr id="179" name="Group 178">
                <a:extLst>
                  <a:ext uri="{FF2B5EF4-FFF2-40B4-BE49-F238E27FC236}">
                    <a16:creationId xmlns:a16="http://schemas.microsoft.com/office/drawing/2014/main" id="{28FFBD64-9115-BC41-A3A5-B40DBF9E7C27}"/>
                  </a:ext>
                </a:extLst>
              </p:cNvPr>
              <p:cNvGrpSpPr>
                <a:grpSpLocks noChangeAspect="1"/>
              </p:cNvGrpSpPr>
              <p:nvPr/>
            </p:nvGrpSpPr>
            <p:grpSpPr>
              <a:xfrm>
                <a:off x="2281065" y="3436768"/>
                <a:ext cx="774469" cy="2864038"/>
                <a:chOff x="4965444" y="899672"/>
                <a:chExt cx="1620933" cy="5994317"/>
              </a:xfrm>
            </p:grpSpPr>
            <p:grpSp>
              <p:nvGrpSpPr>
                <p:cNvPr id="242" name="Group 241">
                  <a:extLst>
                    <a:ext uri="{FF2B5EF4-FFF2-40B4-BE49-F238E27FC236}">
                      <a16:creationId xmlns:a16="http://schemas.microsoft.com/office/drawing/2014/main" id="{F3B4155E-0AFE-2E4E-852B-846FA72BFFAB}"/>
                    </a:ext>
                  </a:extLst>
                </p:cNvPr>
                <p:cNvGrpSpPr>
                  <a:grpSpLocks noChangeAspect="1"/>
                </p:cNvGrpSpPr>
                <p:nvPr/>
              </p:nvGrpSpPr>
              <p:grpSpPr>
                <a:xfrm>
                  <a:off x="4965444" y="899672"/>
                  <a:ext cx="1080348" cy="2954575"/>
                  <a:chOff x="8712503" y="1100376"/>
                  <a:chExt cx="1869181" cy="5111902"/>
                </a:xfrm>
              </p:grpSpPr>
              <p:pic>
                <p:nvPicPr>
                  <p:cNvPr id="268" name="Picture 267">
                    <a:extLst>
                      <a:ext uri="{FF2B5EF4-FFF2-40B4-BE49-F238E27FC236}">
                        <a16:creationId xmlns:a16="http://schemas.microsoft.com/office/drawing/2014/main" id="{671F9C1F-B2A0-FB49-8789-FD920479E84E}"/>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1100376"/>
                    <a:ext cx="880206" cy="2475582"/>
                  </a:xfrm>
                  <a:prstGeom prst="rect">
                    <a:avLst/>
                  </a:prstGeom>
                </p:spPr>
              </p:pic>
              <p:pic>
                <p:nvPicPr>
                  <p:cNvPr id="269" name="Picture 268">
                    <a:extLst>
                      <a:ext uri="{FF2B5EF4-FFF2-40B4-BE49-F238E27FC236}">
                        <a16:creationId xmlns:a16="http://schemas.microsoft.com/office/drawing/2014/main" id="{F061AE25-9919-C34A-A868-E4E4D5D18D22}"/>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1100376"/>
                    <a:ext cx="880206" cy="2475582"/>
                  </a:xfrm>
                  <a:prstGeom prst="rect">
                    <a:avLst/>
                  </a:prstGeom>
                </p:spPr>
              </p:pic>
              <p:pic>
                <p:nvPicPr>
                  <p:cNvPr id="270" name="Picture 269">
                    <a:extLst>
                      <a:ext uri="{FF2B5EF4-FFF2-40B4-BE49-F238E27FC236}">
                        <a16:creationId xmlns:a16="http://schemas.microsoft.com/office/drawing/2014/main" id="{4561A972-4447-3D45-A62D-0B27DE095257}"/>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3736696"/>
                    <a:ext cx="880206" cy="2475582"/>
                  </a:xfrm>
                  <a:prstGeom prst="rect">
                    <a:avLst/>
                  </a:prstGeom>
                </p:spPr>
              </p:pic>
              <p:pic>
                <p:nvPicPr>
                  <p:cNvPr id="271" name="Picture 270">
                    <a:extLst>
                      <a:ext uri="{FF2B5EF4-FFF2-40B4-BE49-F238E27FC236}">
                        <a16:creationId xmlns:a16="http://schemas.microsoft.com/office/drawing/2014/main" id="{0BE55211-3156-BC46-AAF1-BB32F8262D8C}"/>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3736696"/>
                    <a:ext cx="880206" cy="2475582"/>
                  </a:xfrm>
                  <a:prstGeom prst="rect">
                    <a:avLst/>
                  </a:prstGeom>
                </p:spPr>
              </p:pic>
            </p:grpSp>
            <p:grpSp>
              <p:nvGrpSpPr>
                <p:cNvPr id="244" name="Group 243">
                  <a:extLst>
                    <a:ext uri="{FF2B5EF4-FFF2-40B4-BE49-F238E27FC236}">
                      <a16:creationId xmlns:a16="http://schemas.microsoft.com/office/drawing/2014/main" id="{0DC0D810-7B01-B449-9E1C-8D214BAFC096}"/>
                    </a:ext>
                  </a:extLst>
                </p:cNvPr>
                <p:cNvGrpSpPr>
                  <a:grpSpLocks noChangeAspect="1"/>
                </p:cNvGrpSpPr>
                <p:nvPr/>
              </p:nvGrpSpPr>
              <p:grpSpPr>
                <a:xfrm>
                  <a:off x="6077636" y="899672"/>
                  <a:ext cx="508741" cy="2954575"/>
                  <a:chOff x="8712503" y="1100376"/>
                  <a:chExt cx="880206" cy="5111902"/>
                </a:xfrm>
              </p:grpSpPr>
              <p:pic>
                <p:nvPicPr>
                  <p:cNvPr id="260" name="Picture 259">
                    <a:extLst>
                      <a:ext uri="{FF2B5EF4-FFF2-40B4-BE49-F238E27FC236}">
                        <a16:creationId xmlns:a16="http://schemas.microsoft.com/office/drawing/2014/main" id="{2EE4CF39-147A-B446-98E7-1A3AB5C33D3E}"/>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1100376"/>
                    <a:ext cx="880206" cy="2475582"/>
                  </a:xfrm>
                  <a:prstGeom prst="rect">
                    <a:avLst/>
                  </a:prstGeom>
                </p:spPr>
              </p:pic>
              <p:pic>
                <p:nvPicPr>
                  <p:cNvPr id="262" name="Picture 261">
                    <a:extLst>
                      <a:ext uri="{FF2B5EF4-FFF2-40B4-BE49-F238E27FC236}">
                        <a16:creationId xmlns:a16="http://schemas.microsoft.com/office/drawing/2014/main" id="{A039E786-922A-DF45-8097-1037891BD53F}"/>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3736696"/>
                    <a:ext cx="880206" cy="2475582"/>
                  </a:xfrm>
                  <a:prstGeom prst="rect">
                    <a:avLst/>
                  </a:prstGeom>
                </p:spPr>
              </p:pic>
            </p:grpSp>
            <p:grpSp>
              <p:nvGrpSpPr>
                <p:cNvPr id="245" name="Group 244">
                  <a:extLst>
                    <a:ext uri="{FF2B5EF4-FFF2-40B4-BE49-F238E27FC236}">
                      <a16:creationId xmlns:a16="http://schemas.microsoft.com/office/drawing/2014/main" id="{8DDE84A6-B49D-8F44-AADD-DC56ECE18491}"/>
                    </a:ext>
                  </a:extLst>
                </p:cNvPr>
                <p:cNvGrpSpPr>
                  <a:grpSpLocks noChangeAspect="1"/>
                </p:cNvGrpSpPr>
                <p:nvPr/>
              </p:nvGrpSpPr>
              <p:grpSpPr>
                <a:xfrm>
                  <a:off x="4965444" y="3939414"/>
                  <a:ext cx="1080348" cy="2954575"/>
                  <a:chOff x="8712503" y="1100376"/>
                  <a:chExt cx="1869181" cy="5111902"/>
                </a:xfrm>
              </p:grpSpPr>
              <p:pic>
                <p:nvPicPr>
                  <p:cNvPr id="256" name="Picture 255">
                    <a:extLst>
                      <a:ext uri="{FF2B5EF4-FFF2-40B4-BE49-F238E27FC236}">
                        <a16:creationId xmlns:a16="http://schemas.microsoft.com/office/drawing/2014/main" id="{691DFB92-3E1A-4B49-8EB8-A883563DEA92}"/>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1100376"/>
                    <a:ext cx="880206" cy="2475582"/>
                  </a:xfrm>
                  <a:prstGeom prst="rect">
                    <a:avLst/>
                  </a:prstGeom>
                </p:spPr>
              </p:pic>
              <p:pic>
                <p:nvPicPr>
                  <p:cNvPr id="257" name="Picture 256">
                    <a:extLst>
                      <a:ext uri="{FF2B5EF4-FFF2-40B4-BE49-F238E27FC236}">
                        <a16:creationId xmlns:a16="http://schemas.microsoft.com/office/drawing/2014/main" id="{545CFCE5-953C-F149-A103-CE11558ACA43}"/>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1100376"/>
                    <a:ext cx="880206" cy="2475582"/>
                  </a:xfrm>
                  <a:prstGeom prst="rect">
                    <a:avLst/>
                  </a:prstGeom>
                </p:spPr>
              </p:pic>
              <p:pic>
                <p:nvPicPr>
                  <p:cNvPr id="258" name="Picture 257">
                    <a:extLst>
                      <a:ext uri="{FF2B5EF4-FFF2-40B4-BE49-F238E27FC236}">
                        <a16:creationId xmlns:a16="http://schemas.microsoft.com/office/drawing/2014/main" id="{AB8223B2-C035-7646-A0EF-0BA0DB93C84C}"/>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3736696"/>
                    <a:ext cx="880206" cy="2475582"/>
                  </a:xfrm>
                  <a:prstGeom prst="rect">
                    <a:avLst/>
                  </a:prstGeom>
                </p:spPr>
              </p:pic>
              <p:pic>
                <p:nvPicPr>
                  <p:cNvPr id="259" name="Picture 258">
                    <a:extLst>
                      <a:ext uri="{FF2B5EF4-FFF2-40B4-BE49-F238E27FC236}">
                        <a16:creationId xmlns:a16="http://schemas.microsoft.com/office/drawing/2014/main" id="{DB2E4FE2-2FE9-8D47-AE51-E828D12AD145}"/>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3736696"/>
                    <a:ext cx="880206" cy="2475582"/>
                  </a:xfrm>
                  <a:prstGeom prst="rect">
                    <a:avLst/>
                  </a:prstGeom>
                </p:spPr>
              </p:pic>
            </p:grpSp>
            <p:grpSp>
              <p:nvGrpSpPr>
                <p:cNvPr id="247" name="Group 246">
                  <a:extLst>
                    <a:ext uri="{FF2B5EF4-FFF2-40B4-BE49-F238E27FC236}">
                      <a16:creationId xmlns:a16="http://schemas.microsoft.com/office/drawing/2014/main" id="{CB732B77-88F6-5B48-9FFC-4BD2E83C2027}"/>
                    </a:ext>
                  </a:extLst>
                </p:cNvPr>
                <p:cNvGrpSpPr>
                  <a:grpSpLocks noChangeAspect="1"/>
                </p:cNvGrpSpPr>
                <p:nvPr/>
              </p:nvGrpSpPr>
              <p:grpSpPr>
                <a:xfrm>
                  <a:off x="6077636" y="3939414"/>
                  <a:ext cx="508741" cy="2954575"/>
                  <a:chOff x="8712503" y="1100376"/>
                  <a:chExt cx="880206" cy="5111902"/>
                </a:xfrm>
              </p:grpSpPr>
              <p:pic>
                <p:nvPicPr>
                  <p:cNvPr id="248" name="Picture 247">
                    <a:extLst>
                      <a:ext uri="{FF2B5EF4-FFF2-40B4-BE49-F238E27FC236}">
                        <a16:creationId xmlns:a16="http://schemas.microsoft.com/office/drawing/2014/main" id="{2C8BC3A4-75A9-C548-AF5F-DC6A4DB3DDE9}"/>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1100376"/>
                    <a:ext cx="880206" cy="2475582"/>
                  </a:xfrm>
                  <a:prstGeom prst="rect">
                    <a:avLst/>
                  </a:prstGeom>
                </p:spPr>
              </p:pic>
              <p:pic>
                <p:nvPicPr>
                  <p:cNvPr id="250" name="Picture 249">
                    <a:extLst>
                      <a:ext uri="{FF2B5EF4-FFF2-40B4-BE49-F238E27FC236}">
                        <a16:creationId xmlns:a16="http://schemas.microsoft.com/office/drawing/2014/main" id="{7BB0D541-0D35-914D-A43D-CDC81DD11FB0}"/>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3736696"/>
                    <a:ext cx="880206" cy="2475582"/>
                  </a:xfrm>
                  <a:prstGeom prst="rect">
                    <a:avLst/>
                  </a:prstGeom>
                </p:spPr>
              </p:pic>
            </p:grpSp>
          </p:grpSp>
          <p:grpSp>
            <p:nvGrpSpPr>
              <p:cNvPr id="180" name="Group 179">
                <a:extLst>
                  <a:ext uri="{FF2B5EF4-FFF2-40B4-BE49-F238E27FC236}">
                    <a16:creationId xmlns:a16="http://schemas.microsoft.com/office/drawing/2014/main" id="{7A9DFB98-98B3-BC46-A511-4880B3A93753}"/>
                  </a:ext>
                </a:extLst>
              </p:cNvPr>
              <p:cNvGrpSpPr>
                <a:grpSpLocks noChangeAspect="1"/>
              </p:cNvGrpSpPr>
              <p:nvPr/>
            </p:nvGrpSpPr>
            <p:grpSpPr>
              <a:xfrm>
                <a:off x="2334425" y="513237"/>
                <a:ext cx="774469" cy="2864038"/>
                <a:chOff x="4965444" y="899672"/>
                <a:chExt cx="1620933" cy="5994317"/>
              </a:xfrm>
            </p:grpSpPr>
            <p:grpSp>
              <p:nvGrpSpPr>
                <p:cNvPr id="212" name="Group 211">
                  <a:extLst>
                    <a:ext uri="{FF2B5EF4-FFF2-40B4-BE49-F238E27FC236}">
                      <a16:creationId xmlns:a16="http://schemas.microsoft.com/office/drawing/2014/main" id="{10EDB33A-B305-804A-9E3A-F5946361B462}"/>
                    </a:ext>
                  </a:extLst>
                </p:cNvPr>
                <p:cNvGrpSpPr>
                  <a:grpSpLocks noChangeAspect="1"/>
                </p:cNvGrpSpPr>
                <p:nvPr/>
              </p:nvGrpSpPr>
              <p:grpSpPr>
                <a:xfrm>
                  <a:off x="4965444" y="899672"/>
                  <a:ext cx="1080348" cy="2954575"/>
                  <a:chOff x="8712503" y="1100376"/>
                  <a:chExt cx="1869181" cy="5111902"/>
                </a:xfrm>
              </p:grpSpPr>
              <p:pic>
                <p:nvPicPr>
                  <p:cNvPr id="238" name="Picture 237">
                    <a:extLst>
                      <a:ext uri="{FF2B5EF4-FFF2-40B4-BE49-F238E27FC236}">
                        <a16:creationId xmlns:a16="http://schemas.microsoft.com/office/drawing/2014/main" id="{4D097CAF-E28A-0F4F-91E5-B68F829D8666}"/>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1100376"/>
                    <a:ext cx="880206" cy="2475582"/>
                  </a:xfrm>
                  <a:prstGeom prst="rect">
                    <a:avLst/>
                  </a:prstGeom>
                </p:spPr>
              </p:pic>
              <p:pic>
                <p:nvPicPr>
                  <p:cNvPr id="239" name="Picture 238">
                    <a:extLst>
                      <a:ext uri="{FF2B5EF4-FFF2-40B4-BE49-F238E27FC236}">
                        <a16:creationId xmlns:a16="http://schemas.microsoft.com/office/drawing/2014/main" id="{BA605F8F-7FC6-DD44-A1A7-8D845E3312A8}"/>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1100376"/>
                    <a:ext cx="880206" cy="2475582"/>
                  </a:xfrm>
                  <a:prstGeom prst="rect">
                    <a:avLst/>
                  </a:prstGeom>
                </p:spPr>
              </p:pic>
              <p:pic>
                <p:nvPicPr>
                  <p:cNvPr id="240" name="Picture 239">
                    <a:extLst>
                      <a:ext uri="{FF2B5EF4-FFF2-40B4-BE49-F238E27FC236}">
                        <a16:creationId xmlns:a16="http://schemas.microsoft.com/office/drawing/2014/main" id="{A2705769-EDBC-8E4E-8C7B-3001E6E88086}"/>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3736696"/>
                    <a:ext cx="880206" cy="2475582"/>
                  </a:xfrm>
                  <a:prstGeom prst="rect">
                    <a:avLst/>
                  </a:prstGeom>
                </p:spPr>
              </p:pic>
              <p:pic>
                <p:nvPicPr>
                  <p:cNvPr id="241" name="Picture 240">
                    <a:extLst>
                      <a:ext uri="{FF2B5EF4-FFF2-40B4-BE49-F238E27FC236}">
                        <a16:creationId xmlns:a16="http://schemas.microsoft.com/office/drawing/2014/main" id="{63B8055B-3D19-7240-9459-F310B59F1271}"/>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3736696"/>
                    <a:ext cx="880206" cy="2475582"/>
                  </a:xfrm>
                  <a:prstGeom prst="rect">
                    <a:avLst/>
                  </a:prstGeom>
                </p:spPr>
              </p:pic>
            </p:grpSp>
            <p:grpSp>
              <p:nvGrpSpPr>
                <p:cNvPr id="214" name="Group 213">
                  <a:extLst>
                    <a:ext uri="{FF2B5EF4-FFF2-40B4-BE49-F238E27FC236}">
                      <a16:creationId xmlns:a16="http://schemas.microsoft.com/office/drawing/2014/main" id="{833ACCD7-3526-A548-ABBB-7BC34DA04FC7}"/>
                    </a:ext>
                  </a:extLst>
                </p:cNvPr>
                <p:cNvGrpSpPr>
                  <a:grpSpLocks noChangeAspect="1"/>
                </p:cNvGrpSpPr>
                <p:nvPr/>
              </p:nvGrpSpPr>
              <p:grpSpPr>
                <a:xfrm>
                  <a:off x="6077636" y="899672"/>
                  <a:ext cx="508741" cy="2954575"/>
                  <a:chOff x="8712503" y="1100376"/>
                  <a:chExt cx="880206" cy="5111902"/>
                </a:xfrm>
              </p:grpSpPr>
              <p:pic>
                <p:nvPicPr>
                  <p:cNvPr id="230" name="Picture 229">
                    <a:extLst>
                      <a:ext uri="{FF2B5EF4-FFF2-40B4-BE49-F238E27FC236}">
                        <a16:creationId xmlns:a16="http://schemas.microsoft.com/office/drawing/2014/main" id="{235F7121-D5E7-1642-A4E5-98B936656FE3}"/>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1100376"/>
                    <a:ext cx="880206" cy="2475582"/>
                  </a:xfrm>
                  <a:prstGeom prst="rect">
                    <a:avLst/>
                  </a:prstGeom>
                </p:spPr>
              </p:pic>
              <p:pic>
                <p:nvPicPr>
                  <p:cNvPr id="232" name="Picture 231">
                    <a:extLst>
                      <a:ext uri="{FF2B5EF4-FFF2-40B4-BE49-F238E27FC236}">
                        <a16:creationId xmlns:a16="http://schemas.microsoft.com/office/drawing/2014/main" id="{191183E2-03CE-5E41-A6AB-BCEE0F8497E4}"/>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3736696"/>
                    <a:ext cx="880206" cy="2475582"/>
                  </a:xfrm>
                  <a:prstGeom prst="rect">
                    <a:avLst/>
                  </a:prstGeom>
                </p:spPr>
              </p:pic>
            </p:grpSp>
            <p:grpSp>
              <p:nvGrpSpPr>
                <p:cNvPr id="215" name="Group 214">
                  <a:extLst>
                    <a:ext uri="{FF2B5EF4-FFF2-40B4-BE49-F238E27FC236}">
                      <a16:creationId xmlns:a16="http://schemas.microsoft.com/office/drawing/2014/main" id="{792C2658-1372-A44C-8422-2137CE7AC15E}"/>
                    </a:ext>
                  </a:extLst>
                </p:cNvPr>
                <p:cNvGrpSpPr>
                  <a:grpSpLocks noChangeAspect="1"/>
                </p:cNvGrpSpPr>
                <p:nvPr/>
              </p:nvGrpSpPr>
              <p:grpSpPr>
                <a:xfrm>
                  <a:off x="4965444" y="3939414"/>
                  <a:ext cx="1080348" cy="2954575"/>
                  <a:chOff x="8712503" y="1100376"/>
                  <a:chExt cx="1869181" cy="5111902"/>
                </a:xfrm>
              </p:grpSpPr>
              <p:pic>
                <p:nvPicPr>
                  <p:cNvPr id="226" name="Picture 225">
                    <a:extLst>
                      <a:ext uri="{FF2B5EF4-FFF2-40B4-BE49-F238E27FC236}">
                        <a16:creationId xmlns:a16="http://schemas.microsoft.com/office/drawing/2014/main" id="{11E11124-1579-4B48-9B36-0BC866CCD96C}"/>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1100376"/>
                    <a:ext cx="880206" cy="2475582"/>
                  </a:xfrm>
                  <a:prstGeom prst="rect">
                    <a:avLst/>
                  </a:prstGeom>
                </p:spPr>
              </p:pic>
              <p:pic>
                <p:nvPicPr>
                  <p:cNvPr id="227" name="Picture 226">
                    <a:extLst>
                      <a:ext uri="{FF2B5EF4-FFF2-40B4-BE49-F238E27FC236}">
                        <a16:creationId xmlns:a16="http://schemas.microsoft.com/office/drawing/2014/main" id="{88547885-CDF1-8144-BF5B-DA08AFA1020E}"/>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1100376"/>
                    <a:ext cx="880206" cy="2475582"/>
                  </a:xfrm>
                  <a:prstGeom prst="rect">
                    <a:avLst/>
                  </a:prstGeom>
                </p:spPr>
              </p:pic>
              <p:pic>
                <p:nvPicPr>
                  <p:cNvPr id="228" name="Picture 227">
                    <a:extLst>
                      <a:ext uri="{FF2B5EF4-FFF2-40B4-BE49-F238E27FC236}">
                        <a16:creationId xmlns:a16="http://schemas.microsoft.com/office/drawing/2014/main" id="{99C402AE-7E44-8147-BBB7-219BA27F2C3F}"/>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3736696"/>
                    <a:ext cx="880206" cy="2475582"/>
                  </a:xfrm>
                  <a:prstGeom prst="rect">
                    <a:avLst/>
                  </a:prstGeom>
                </p:spPr>
              </p:pic>
              <p:pic>
                <p:nvPicPr>
                  <p:cNvPr id="229" name="Picture 228">
                    <a:extLst>
                      <a:ext uri="{FF2B5EF4-FFF2-40B4-BE49-F238E27FC236}">
                        <a16:creationId xmlns:a16="http://schemas.microsoft.com/office/drawing/2014/main" id="{3572AAB5-7FD7-E14C-95AF-0E075DB47A77}"/>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3736696"/>
                    <a:ext cx="880206" cy="2475582"/>
                  </a:xfrm>
                  <a:prstGeom prst="rect">
                    <a:avLst/>
                  </a:prstGeom>
                </p:spPr>
              </p:pic>
            </p:grpSp>
            <p:grpSp>
              <p:nvGrpSpPr>
                <p:cNvPr id="217" name="Group 216">
                  <a:extLst>
                    <a:ext uri="{FF2B5EF4-FFF2-40B4-BE49-F238E27FC236}">
                      <a16:creationId xmlns:a16="http://schemas.microsoft.com/office/drawing/2014/main" id="{F9F69163-2177-1146-908F-15C192DCAD76}"/>
                    </a:ext>
                  </a:extLst>
                </p:cNvPr>
                <p:cNvGrpSpPr>
                  <a:grpSpLocks noChangeAspect="1"/>
                </p:cNvGrpSpPr>
                <p:nvPr/>
              </p:nvGrpSpPr>
              <p:grpSpPr>
                <a:xfrm>
                  <a:off x="6077636" y="3939414"/>
                  <a:ext cx="508741" cy="2954575"/>
                  <a:chOff x="8712503" y="1100376"/>
                  <a:chExt cx="880206" cy="5111902"/>
                </a:xfrm>
              </p:grpSpPr>
              <p:pic>
                <p:nvPicPr>
                  <p:cNvPr id="218" name="Picture 217">
                    <a:extLst>
                      <a:ext uri="{FF2B5EF4-FFF2-40B4-BE49-F238E27FC236}">
                        <a16:creationId xmlns:a16="http://schemas.microsoft.com/office/drawing/2014/main" id="{4083AF32-25DA-8640-A6C1-7C3D1A7D6E97}"/>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1100376"/>
                    <a:ext cx="880206" cy="2475582"/>
                  </a:xfrm>
                  <a:prstGeom prst="rect">
                    <a:avLst/>
                  </a:prstGeom>
                </p:spPr>
              </p:pic>
              <p:pic>
                <p:nvPicPr>
                  <p:cNvPr id="220" name="Picture 219">
                    <a:extLst>
                      <a:ext uri="{FF2B5EF4-FFF2-40B4-BE49-F238E27FC236}">
                        <a16:creationId xmlns:a16="http://schemas.microsoft.com/office/drawing/2014/main" id="{B3BDC5F7-7270-FE49-8908-F59E44CF8975}"/>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3736696"/>
                    <a:ext cx="880206" cy="2475582"/>
                  </a:xfrm>
                  <a:prstGeom prst="rect">
                    <a:avLst/>
                  </a:prstGeom>
                </p:spPr>
              </p:pic>
            </p:grpSp>
          </p:grpSp>
          <p:grpSp>
            <p:nvGrpSpPr>
              <p:cNvPr id="181" name="Group 180">
                <a:extLst>
                  <a:ext uri="{FF2B5EF4-FFF2-40B4-BE49-F238E27FC236}">
                    <a16:creationId xmlns:a16="http://schemas.microsoft.com/office/drawing/2014/main" id="{3F239096-9052-3F4F-B6ED-28391130D6EC}"/>
                  </a:ext>
                </a:extLst>
              </p:cNvPr>
              <p:cNvGrpSpPr>
                <a:grpSpLocks noChangeAspect="1"/>
              </p:cNvGrpSpPr>
              <p:nvPr/>
            </p:nvGrpSpPr>
            <p:grpSpPr>
              <a:xfrm>
                <a:off x="721418" y="511327"/>
                <a:ext cx="1577203" cy="2864038"/>
                <a:chOff x="4965444" y="899672"/>
                <a:chExt cx="3301023" cy="5994317"/>
              </a:xfrm>
            </p:grpSpPr>
            <p:grpSp>
              <p:nvGrpSpPr>
                <p:cNvPr id="182" name="Group 181">
                  <a:extLst>
                    <a:ext uri="{FF2B5EF4-FFF2-40B4-BE49-F238E27FC236}">
                      <a16:creationId xmlns:a16="http://schemas.microsoft.com/office/drawing/2014/main" id="{6968C060-DB93-6F45-92C5-67329314E95A}"/>
                    </a:ext>
                  </a:extLst>
                </p:cNvPr>
                <p:cNvGrpSpPr>
                  <a:grpSpLocks noChangeAspect="1"/>
                </p:cNvGrpSpPr>
                <p:nvPr/>
              </p:nvGrpSpPr>
              <p:grpSpPr>
                <a:xfrm>
                  <a:off x="4965444" y="899672"/>
                  <a:ext cx="1080348" cy="2954575"/>
                  <a:chOff x="8712503" y="1100376"/>
                  <a:chExt cx="1869181" cy="5111902"/>
                </a:xfrm>
              </p:grpSpPr>
              <p:pic>
                <p:nvPicPr>
                  <p:cNvPr id="208" name="Picture 207">
                    <a:extLst>
                      <a:ext uri="{FF2B5EF4-FFF2-40B4-BE49-F238E27FC236}">
                        <a16:creationId xmlns:a16="http://schemas.microsoft.com/office/drawing/2014/main" id="{4C421820-EAD1-7042-A7E1-3B71453BDDDA}"/>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1100376"/>
                    <a:ext cx="880206" cy="2475582"/>
                  </a:xfrm>
                  <a:prstGeom prst="rect">
                    <a:avLst/>
                  </a:prstGeom>
                </p:spPr>
              </p:pic>
              <p:pic>
                <p:nvPicPr>
                  <p:cNvPr id="209" name="Picture 208">
                    <a:extLst>
                      <a:ext uri="{FF2B5EF4-FFF2-40B4-BE49-F238E27FC236}">
                        <a16:creationId xmlns:a16="http://schemas.microsoft.com/office/drawing/2014/main" id="{4FE488AF-0388-6640-8561-E1E0A89F6693}"/>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1100376"/>
                    <a:ext cx="880206" cy="2475582"/>
                  </a:xfrm>
                  <a:prstGeom prst="rect">
                    <a:avLst/>
                  </a:prstGeom>
                </p:spPr>
              </p:pic>
              <p:pic>
                <p:nvPicPr>
                  <p:cNvPr id="210" name="Picture 209">
                    <a:extLst>
                      <a:ext uri="{FF2B5EF4-FFF2-40B4-BE49-F238E27FC236}">
                        <a16:creationId xmlns:a16="http://schemas.microsoft.com/office/drawing/2014/main" id="{04842F93-ED1E-AB49-9097-989526304A01}"/>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3736696"/>
                    <a:ext cx="880206" cy="2475582"/>
                  </a:xfrm>
                  <a:prstGeom prst="rect">
                    <a:avLst/>
                  </a:prstGeom>
                </p:spPr>
              </p:pic>
              <p:pic>
                <p:nvPicPr>
                  <p:cNvPr id="211" name="Picture 210">
                    <a:extLst>
                      <a:ext uri="{FF2B5EF4-FFF2-40B4-BE49-F238E27FC236}">
                        <a16:creationId xmlns:a16="http://schemas.microsoft.com/office/drawing/2014/main" id="{CD2806F7-41BF-324F-A765-256CBBEC5E39}"/>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3736696"/>
                    <a:ext cx="880206" cy="2475582"/>
                  </a:xfrm>
                  <a:prstGeom prst="rect">
                    <a:avLst/>
                  </a:prstGeom>
                </p:spPr>
              </p:pic>
            </p:grpSp>
            <p:grpSp>
              <p:nvGrpSpPr>
                <p:cNvPr id="183" name="Group 182">
                  <a:extLst>
                    <a:ext uri="{FF2B5EF4-FFF2-40B4-BE49-F238E27FC236}">
                      <a16:creationId xmlns:a16="http://schemas.microsoft.com/office/drawing/2014/main" id="{3D73F8D0-2DC6-5847-9510-4A91F12C73EE}"/>
                    </a:ext>
                  </a:extLst>
                </p:cNvPr>
                <p:cNvGrpSpPr>
                  <a:grpSpLocks noChangeAspect="1"/>
                </p:cNvGrpSpPr>
                <p:nvPr/>
              </p:nvGrpSpPr>
              <p:grpSpPr>
                <a:xfrm>
                  <a:off x="7186119" y="899672"/>
                  <a:ext cx="1080348" cy="2954575"/>
                  <a:chOff x="8712503" y="1100376"/>
                  <a:chExt cx="1869181" cy="5111902"/>
                </a:xfrm>
              </p:grpSpPr>
              <p:pic>
                <p:nvPicPr>
                  <p:cNvPr id="204" name="Picture 203">
                    <a:extLst>
                      <a:ext uri="{FF2B5EF4-FFF2-40B4-BE49-F238E27FC236}">
                        <a16:creationId xmlns:a16="http://schemas.microsoft.com/office/drawing/2014/main" id="{3EA13E3B-A79B-1446-9D16-DCF450957A7B}"/>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1100376"/>
                    <a:ext cx="880206" cy="2475582"/>
                  </a:xfrm>
                  <a:prstGeom prst="rect">
                    <a:avLst/>
                  </a:prstGeom>
                </p:spPr>
              </p:pic>
              <p:pic>
                <p:nvPicPr>
                  <p:cNvPr id="205" name="Picture 204">
                    <a:extLst>
                      <a:ext uri="{FF2B5EF4-FFF2-40B4-BE49-F238E27FC236}">
                        <a16:creationId xmlns:a16="http://schemas.microsoft.com/office/drawing/2014/main" id="{92AF3BE5-1D98-B34C-9174-D71D14DF4976}"/>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1100376"/>
                    <a:ext cx="880206" cy="2475582"/>
                  </a:xfrm>
                  <a:prstGeom prst="rect">
                    <a:avLst/>
                  </a:prstGeom>
                </p:spPr>
              </p:pic>
              <p:pic>
                <p:nvPicPr>
                  <p:cNvPr id="206" name="Picture 205">
                    <a:extLst>
                      <a:ext uri="{FF2B5EF4-FFF2-40B4-BE49-F238E27FC236}">
                        <a16:creationId xmlns:a16="http://schemas.microsoft.com/office/drawing/2014/main" id="{D978A511-10BF-7446-A069-E981172AC9A7}"/>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3736696"/>
                    <a:ext cx="880206" cy="2475582"/>
                  </a:xfrm>
                  <a:prstGeom prst="rect">
                    <a:avLst/>
                  </a:prstGeom>
                </p:spPr>
              </p:pic>
              <p:pic>
                <p:nvPicPr>
                  <p:cNvPr id="207" name="Picture 206">
                    <a:extLst>
                      <a:ext uri="{FF2B5EF4-FFF2-40B4-BE49-F238E27FC236}">
                        <a16:creationId xmlns:a16="http://schemas.microsoft.com/office/drawing/2014/main" id="{2BFC9211-9167-D148-B6F7-8AB3F98F9E00}"/>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3736696"/>
                    <a:ext cx="880206" cy="2475582"/>
                  </a:xfrm>
                  <a:prstGeom prst="rect">
                    <a:avLst/>
                  </a:prstGeom>
                </p:spPr>
              </p:pic>
            </p:grpSp>
            <p:grpSp>
              <p:nvGrpSpPr>
                <p:cNvPr id="184" name="Group 183">
                  <a:extLst>
                    <a:ext uri="{FF2B5EF4-FFF2-40B4-BE49-F238E27FC236}">
                      <a16:creationId xmlns:a16="http://schemas.microsoft.com/office/drawing/2014/main" id="{B6939F9F-3733-654A-B80F-46DF0BDCF486}"/>
                    </a:ext>
                  </a:extLst>
                </p:cNvPr>
                <p:cNvGrpSpPr>
                  <a:grpSpLocks noChangeAspect="1"/>
                </p:cNvGrpSpPr>
                <p:nvPr/>
              </p:nvGrpSpPr>
              <p:grpSpPr>
                <a:xfrm>
                  <a:off x="6077635" y="899672"/>
                  <a:ext cx="1080348" cy="2954575"/>
                  <a:chOff x="8712503" y="1100376"/>
                  <a:chExt cx="1869181" cy="5111902"/>
                </a:xfrm>
              </p:grpSpPr>
              <p:pic>
                <p:nvPicPr>
                  <p:cNvPr id="200" name="Picture 199">
                    <a:extLst>
                      <a:ext uri="{FF2B5EF4-FFF2-40B4-BE49-F238E27FC236}">
                        <a16:creationId xmlns:a16="http://schemas.microsoft.com/office/drawing/2014/main" id="{99C18F90-5E93-544C-BF15-4C2F9668DD27}"/>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1100376"/>
                    <a:ext cx="880206" cy="2475582"/>
                  </a:xfrm>
                  <a:prstGeom prst="rect">
                    <a:avLst/>
                  </a:prstGeom>
                </p:spPr>
              </p:pic>
              <p:pic>
                <p:nvPicPr>
                  <p:cNvPr id="201" name="Picture 200">
                    <a:extLst>
                      <a:ext uri="{FF2B5EF4-FFF2-40B4-BE49-F238E27FC236}">
                        <a16:creationId xmlns:a16="http://schemas.microsoft.com/office/drawing/2014/main" id="{0AB730CC-41DD-8B49-8FD7-827D09DF9E10}"/>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1100376"/>
                    <a:ext cx="880206" cy="2475582"/>
                  </a:xfrm>
                  <a:prstGeom prst="rect">
                    <a:avLst/>
                  </a:prstGeom>
                </p:spPr>
              </p:pic>
              <p:pic>
                <p:nvPicPr>
                  <p:cNvPr id="202" name="Picture 201">
                    <a:extLst>
                      <a:ext uri="{FF2B5EF4-FFF2-40B4-BE49-F238E27FC236}">
                        <a16:creationId xmlns:a16="http://schemas.microsoft.com/office/drawing/2014/main" id="{DF246F6F-82AE-2E4A-A108-402F913CA917}"/>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3736696"/>
                    <a:ext cx="880206" cy="2475582"/>
                  </a:xfrm>
                  <a:prstGeom prst="rect">
                    <a:avLst/>
                  </a:prstGeom>
                </p:spPr>
              </p:pic>
              <p:pic>
                <p:nvPicPr>
                  <p:cNvPr id="203" name="Picture 202">
                    <a:extLst>
                      <a:ext uri="{FF2B5EF4-FFF2-40B4-BE49-F238E27FC236}">
                        <a16:creationId xmlns:a16="http://schemas.microsoft.com/office/drawing/2014/main" id="{ECDBF9A5-8855-B545-80E5-5F43BA907EF8}"/>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3736696"/>
                    <a:ext cx="880206" cy="2475582"/>
                  </a:xfrm>
                  <a:prstGeom prst="rect">
                    <a:avLst/>
                  </a:prstGeom>
                </p:spPr>
              </p:pic>
            </p:grpSp>
            <p:grpSp>
              <p:nvGrpSpPr>
                <p:cNvPr id="185" name="Group 184">
                  <a:extLst>
                    <a:ext uri="{FF2B5EF4-FFF2-40B4-BE49-F238E27FC236}">
                      <a16:creationId xmlns:a16="http://schemas.microsoft.com/office/drawing/2014/main" id="{55A2C4A2-9154-A142-9628-EF38E00F0280}"/>
                    </a:ext>
                  </a:extLst>
                </p:cNvPr>
                <p:cNvGrpSpPr>
                  <a:grpSpLocks noChangeAspect="1"/>
                </p:cNvGrpSpPr>
                <p:nvPr/>
              </p:nvGrpSpPr>
              <p:grpSpPr>
                <a:xfrm>
                  <a:off x="4965444" y="3939414"/>
                  <a:ext cx="1080348" cy="2954575"/>
                  <a:chOff x="8712503" y="1100376"/>
                  <a:chExt cx="1869181" cy="5111902"/>
                </a:xfrm>
              </p:grpSpPr>
              <p:pic>
                <p:nvPicPr>
                  <p:cNvPr id="196" name="Picture 195">
                    <a:extLst>
                      <a:ext uri="{FF2B5EF4-FFF2-40B4-BE49-F238E27FC236}">
                        <a16:creationId xmlns:a16="http://schemas.microsoft.com/office/drawing/2014/main" id="{92D4B4D8-5C82-BD43-9FE8-D0861AA7ECCC}"/>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1100376"/>
                    <a:ext cx="880206" cy="2475582"/>
                  </a:xfrm>
                  <a:prstGeom prst="rect">
                    <a:avLst/>
                  </a:prstGeom>
                </p:spPr>
              </p:pic>
              <p:pic>
                <p:nvPicPr>
                  <p:cNvPr id="197" name="Picture 196">
                    <a:extLst>
                      <a:ext uri="{FF2B5EF4-FFF2-40B4-BE49-F238E27FC236}">
                        <a16:creationId xmlns:a16="http://schemas.microsoft.com/office/drawing/2014/main" id="{5A3D8044-1F28-EA4E-A64B-3250EBEC6A33}"/>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1100376"/>
                    <a:ext cx="880206" cy="2475582"/>
                  </a:xfrm>
                  <a:prstGeom prst="rect">
                    <a:avLst/>
                  </a:prstGeom>
                </p:spPr>
              </p:pic>
              <p:pic>
                <p:nvPicPr>
                  <p:cNvPr id="198" name="Picture 197">
                    <a:extLst>
                      <a:ext uri="{FF2B5EF4-FFF2-40B4-BE49-F238E27FC236}">
                        <a16:creationId xmlns:a16="http://schemas.microsoft.com/office/drawing/2014/main" id="{562DB392-1BBC-A244-8A22-D13C294811C8}"/>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3736696"/>
                    <a:ext cx="880206" cy="2475582"/>
                  </a:xfrm>
                  <a:prstGeom prst="rect">
                    <a:avLst/>
                  </a:prstGeom>
                </p:spPr>
              </p:pic>
              <p:pic>
                <p:nvPicPr>
                  <p:cNvPr id="199" name="Picture 198">
                    <a:extLst>
                      <a:ext uri="{FF2B5EF4-FFF2-40B4-BE49-F238E27FC236}">
                        <a16:creationId xmlns:a16="http://schemas.microsoft.com/office/drawing/2014/main" id="{21DA4043-4D5E-1943-8898-2092CAFC0AAB}"/>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3736696"/>
                    <a:ext cx="880206" cy="2475582"/>
                  </a:xfrm>
                  <a:prstGeom prst="rect">
                    <a:avLst/>
                  </a:prstGeom>
                </p:spPr>
              </p:pic>
            </p:grpSp>
            <p:grpSp>
              <p:nvGrpSpPr>
                <p:cNvPr id="186" name="Group 185">
                  <a:extLst>
                    <a:ext uri="{FF2B5EF4-FFF2-40B4-BE49-F238E27FC236}">
                      <a16:creationId xmlns:a16="http://schemas.microsoft.com/office/drawing/2014/main" id="{4F5776BA-CE8D-CF49-8D8E-194E97CE65C1}"/>
                    </a:ext>
                  </a:extLst>
                </p:cNvPr>
                <p:cNvGrpSpPr>
                  <a:grpSpLocks noChangeAspect="1"/>
                </p:cNvGrpSpPr>
                <p:nvPr/>
              </p:nvGrpSpPr>
              <p:grpSpPr>
                <a:xfrm>
                  <a:off x="7186119" y="3939414"/>
                  <a:ext cx="1080348" cy="2954575"/>
                  <a:chOff x="8712503" y="1100376"/>
                  <a:chExt cx="1869181" cy="5111902"/>
                </a:xfrm>
              </p:grpSpPr>
              <p:pic>
                <p:nvPicPr>
                  <p:cNvPr id="192" name="Picture 191">
                    <a:extLst>
                      <a:ext uri="{FF2B5EF4-FFF2-40B4-BE49-F238E27FC236}">
                        <a16:creationId xmlns:a16="http://schemas.microsoft.com/office/drawing/2014/main" id="{5F0A18E3-2A6A-3446-9479-C34A1FDB1ECE}"/>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1100376"/>
                    <a:ext cx="880206" cy="2475582"/>
                  </a:xfrm>
                  <a:prstGeom prst="rect">
                    <a:avLst/>
                  </a:prstGeom>
                </p:spPr>
              </p:pic>
              <p:pic>
                <p:nvPicPr>
                  <p:cNvPr id="193" name="Picture 192">
                    <a:extLst>
                      <a:ext uri="{FF2B5EF4-FFF2-40B4-BE49-F238E27FC236}">
                        <a16:creationId xmlns:a16="http://schemas.microsoft.com/office/drawing/2014/main" id="{22399D84-8214-7741-B8F5-7D1BABA2866C}"/>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1100376"/>
                    <a:ext cx="880206" cy="2475582"/>
                  </a:xfrm>
                  <a:prstGeom prst="rect">
                    <a:avLst/>
                  </a:prstGeom>
                </p:spPr>
              </p:pic>
              <p:pic>
                <p:nvPicPr>
                  <p:cNvPr id="194" name="Picture 193">
                    <a:extLst>
                      <a:ext uri="{FF2B5EF4-FFF2-40B4-BE49-F238E27FC236}">
                        <a16:creationId xmlns:a16="http://schemas.microsoft.com/office/drawing/2014/main" id="{096E8EDB-F656-ED41-A4EE-395A0AD1FD09}"/>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3736696"/>
                    <a:ext cx="880206" cy="2475582"/>
                  </a:xfrm>
                  <a:prstGeom prst="rect">
                    <a:avLst/>
                  </a:prstGeom>
                </p:spPr>
              </p:pic>
              <p:pic>
                <p:nvPicPr>
                  <p:cNvPr id="195" name="Picture 194">
                    <a:extLst>
                      <a:ext uri="{FF2B5EF4-FFF2-40B4-BE49-F238E27FC236}">
                        <a16:creationId xmlns:a16="http://schemas.microsoft.com/office/drawing/2014/main" id="{2F0BF32A-61F4-EE44-844B-7F3E3372487C}"/>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3736696"/>
                    <a:ext cx="880206" cy="2475582"/>
                  </a:xfrm>
                  <a:prstGeom prst="rect">
                    <a:avLst/>
                  </a:prstGeom>
                </p:spPr>
              </p:pic>
            </p:grpSp>
            <p:grpSp>
              <p:nvGrpSpPr>
                <p:cNvPr id="187" name="Group 186">
                  <a:extLst>
                    <a:ext uri="{FF2B5EF4-FFF2-40B4-BE49-F238E27FC236}">
                      <a16:creationId xmlns:a16="http://schemas.microsoft.com/office/drawing/2014/main" id="{CA53412D-6990-F740-AD0D-180F5B655D31}"/>
                    </a:ext>
                  </a:extLst>
                </p:cNvPr>
                <p:cNvGrpSpPr>
                  <a:grpSpLocks noChangeAspect="1"/>
                </p:cNvGrpSpPr>
                <p:nvPr/>
              </p:nvGrpSpPr>
              <p:grpSpPr>
                <a:xfrm>
                  <a:off x="6077635" y="3939414"/>
                  <a:ext cx="1080348" cy="2954575"/>
                  <a:chOff x="8712503" y="1100376"/>
                  <a:chExt cx="1869181" cy="5111902"/>
                </a:xfrm>
              </p:grpSpPr>
              <p:pic>
                <p:nvPicPr>
                  <p:cNvPr id="188" name="Picture 187">
                    <a:extLst>
                      <a:ext uri="{FF2B5EF4-FFF2-40B4-BE49-F238E27FC236}">
                        <a16:creationId xmlns:a16="http://schemas.microsoft.com/office/drawing/2014/main" id="{0C75251D-4A26-584B-991B-85EC9ED5AE23}"/>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1100376"/>
                    <a:ext cx="880206" cy="2475582"/>
                  </a:xfrm>
                  <a:prstGeom prst="rect">
                    <a:avLst/>
                  </a:prstGeom>
                </p:spPr>
              </p:pic>
              <p:pic>
                <p:nvPicPr>
                  <p:cNvPr id="189" name="Picture 188">
                    <a:extLst>
                      <a:ext uri="{FF2B5EF4-FFF2-40B4-BE49-F238E27FC236}">
                        <a16:creationId xmlns:a16="http://schemas.microsoft.com/office/drawing/2014/main" id="{46C7F204-6A88-6C47-A219-9C776E2790D6}"/>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1100376"/>
                    <a:ext cx="880206" cy="2475582"/>
                  </a:xfrm>
                  <a:prstGeom prst="rect">
                    <a:avLst/>
                  </a:prstGeom>
                </p:spPr>
              </p:pic>
              <p:pic>
                <p:nvPicPr>
                  <p:cNvPr id="190" name="Picture 189">
                    <a:extLst>
                      <a:ext uri="{FF2B5EF4-FFF2-40B4-BE49-F238E27FC236}">
                        <a16:creationId xmlns:a16="http://schemas.microsoft.com/office/drawing/2014/main" id="{D8988936-8F80-274F-A7FA-79BEF93BE043}"/>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8712503" y="3736696"/>
                    <a:ext cx="880206" cy="2475582"/>
                  </a:xfrm>
                  <a:prstGeom prst="rect">
                    <a:avLst/>
                  </a:prstGeom>
                </p:spPr>
              </p:pic>
              <p:pic>
                <p:nvPicPr>
                  <p:cNvPr id="191" name="Picture 190">
                    <a:extLst>
                      <a:ext uri="{FF2B5EF4-FFF2-40B4-BE49-F238E27FC236}">
                        <a16:creationId xmlns:a16="http://schemas.microsoft.com/office/drawing/2014/main" id="{B627C7E4-8E5A-2444-97FD-BAA125B53321}"/>
                      </a:ext>
                    </a:extLst>
                  </p:cNvPr>
                  <p:cNvPicPr>
                    <a:picLocks noChangeAspect="1"/>
                  </p:cNvPicPr>
                  <p:nvPr/>
                </p:nvPicPr>
                <p:blipFill>
                  <a:blip r:embed="rId21" cstate="screen">
                    <a:duotone>
                      <a:schemeClr val="accent1">
                        <a:shade val="45000"/>
                        <a:satMod val="135000"/>
                      </a:schemeClr>
                      <a:prstClr val="white"/>
                    </a:duotone>
                    <a:extLst>
                      <a:ext uri="{BEBA8EAE-BF5A-486C-A8C5-ECC9F3942E4B}">
                        <a14:imgProps xmlns:a14="http://schemas.microsoft.com/office/drawing/2010/main">
                          <a14:imgLayer r:embed="rId22">
                            <a14:imgEffect>
                              <a14:colorTemperature colorTemp="8800"/>
                            </a14:imgEffect>
                          </a14:imgLayer>
                        </a14:imgProps>
                      </a:ext>
                      <a:ext uri="{28A0092B-C50C-407E-A947-70E740481C1C}">
                        <a14:useLocalDpi xmlns:a14="http://schemas.microsoft.com/office/drawing/2010/main"/>
                      </a:ext>
                    </a:extLst>
                  </a:blip>
                  <a:stretch>
                    <a:fillRect/>
                  </a:stretch>
                </p:blipFill>
                <p:spPr>
                  <a:xfrm>
                    <a:off x="9701478" y="3736696"/>
                    <a:ext cx="880206" cy="2475582"/>
                  </a:xfrm>
                  <a:prstGeom prst="rect">
                    <a:avLst/>
                  </a:prstGeom>
                </p:spPr>
              </p:pic>
            </p:grpSp>
          </p:grpSp>
        </p:grpSp>
      </p:grpSp>
      <p:pic>
        <p:nvPicPr>
          <p:cNvPr id="3" name="CHAD6">
            <a:hlinkClick r:id="" action="ppaction://media"/>
            <a:extLst>
              <a:ext uri="{FF2B5EF4-FFF2-40B4-BE49-F238E27FC236}">
                <a16:creationId xmlns:a16="http://schemas.microsoft.com/office/drawing/2014/main" id="{A85AFA89-63F0-4359-9C7E-FBA215EA2125}"/>
              </a:ext>
            </a:extLst>
          </p:cNvPr>
          <p:cNvPicPr>
            <a:picLocks noChangeAspect="1"/>
          </p:cNvPicPr>
          <p:nvPr>
            <a:audioFile r:link="rId3"/>
            <p:extLst>
              <p:ext uri="{DAA4B4D4-6D71-4841-9C94-3DE7FCFB9230}">
                <p14:media xmlns:p14="http://schemas.microsoft.com/office/powerpoint/2010/main" r:embed="rId2"/>
              </p:ext>
            </p:extLst>
          </p:nvPr>
        </p:nvPicPr>
        <p:blipFill>
          <a:blip r:embed="rId24"/>
          <a:stretch>
            <a:fillRect/>
          </a:stretch>
        </p:blipFill>
        <p:spPr>
          <a:xfrm>
            <a:off x="303554" y="6310853"/>
            <a:ext cx="406400" cy="406400"/>
          </a:xfrm>
          <a:prstGeom prst="rect">
            <a:avLst/>
          </a:prstGeom>
        </p:spPr>
      </p:pic>
    </p:spTree>
    <p:custDataLst>
      <p:tags r:id="rId1"/>
    </p:custDataLst>
    <p:extLst>
      <p:ext uri="{BB962C8B-B14F-4D97-AF65-F5344CB8AC3E}">
        <p14:creationId xmlns:p14="http://schemas.microsoft.com/office/powerpoint/2010/main" val="3088292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96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13"/>
                                        </p:tgtEl>
                                      </p:cBhvr>
                                      <p:by x="25000" y="25000"/>
                                    </p:animScale>
                                  </p:childTnLst>
                                </p:cTn>
                              </p:par>
                              <p:par>
                                <p:cTn id="11" presetID="0" presetClass="path" presetSubtype="0" accel="50000" decel="50000" fill="hold" nodeType="withEffect">
                                  <p:stCondLst>
                                    <p:cond delay="0"/>
                                  </p:stCondLst>
                                  <p:childTnLst>
                                    <p:animMotion origin="layout" path="M 8.33333E-7 4.07407E-6 L -0.42422 0.09814 L -0.42422 0.10324 " pathEditMode="relative" rAng="0" ptsTypes="AAA">
                                      <p:cBhvr>
                                        <p:cTn id="12" dur="2000" fill="hold"/>
                                        <p:tgtEl>
                                          <p:spTgt spid="13"/>
                                        </p:tgtEl>
                                        <p:attrNameLst>
                                          <p:attrName>ppt_x</p:attrName>
                                          <p:attrName>ppt_y</p:attrName>
                                        </p:attrNameLst>
                                      </p:cBhvr>
                                      <p:rCtr x="-21211" y="5162"/>
                                    </p:animMotion>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305"/>
                                        </p:tgtEl>
                                        <p:attrNameLst>
                                          <p:attrName>style.visibility</p:attrName>
                                        </p:attrNameLst>
                                      </p:cBhvr>
                                      <p:to>
                                        <p:strVal val="visible"/>
                                      </p:to>
                                    </p:set>
                                    <p:animEffect transition="in" filter="dissolve">
                                      <p:cBhvr>
                                        <p:cTn id="20" dur="500"/>
                                        <p:tgtEl>
                                          <p:spTgt spid="30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mph" presetSubtype="0" fill="hold" nodeType="clickEffect">
                                  <p:stCondLst>
                                    <p:cond delay="0"/>
                                  </p:stCondLst>
                                  <p:childTnLst>
                                    <p:animScale>
                                      <p:cBhvr>
                                        <p:cTn id="24" dur="2000" fill="hold"/>
                                        <p:tgtEl>
                                          <p:spTgt spid="14"/>
                                        </p:tgtEl>
                                      </p:cBhvr>
                                      <p:by x="40000" y="40000"/>
                                    </p:animScale>
                                  </p:childTnLst>
                                </p:cTn>
                              </p:par>
                              <p:par>
                                <p:cTn id="25" presetID="0" presetClass="path" presetSubtype="0" accel="50000" decel="50000" fill="hold" nodeType="withEffect">
                                  <p:stCondLst>
                                    <p:cond delay="0"/>
                                  </p:stCondLst>
                                  <p:childTnLst>
                                    <p:animMotion origin="layout" path="M 4.79167E-6 -2.22222E-6 L -0.26628 -0.10949 L -0.26628 -0.10926 " pathEditMode="relative" rAng="0" ptsTypes="AAA">
                                      <p:cBhvr>
                                        <p:cTn id="26" dur="2000" fill="hold"/>
                                        <p:tgtEl>
                                          <p:spTgt spid="14"/>
                                        </p:tgtEl>
                                        <p:attrNameLst>
                                          <p:attrName>ppt_x</p:attrName>
                                          <p:attrName>ppt_y</p:attrName>
                                        </p:attrNameLst>
                                      </p:cBhvr>
                                      <p:rCtr x="-13320" y="-5486"/>
                                    </p:animMotion>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dissolve">
                                      <p:cBhvr>
                                        <p:cTn id="31" dur="500"/>
                                        <p:tgtEl>
                                          <p:spTgt spid="20"/>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306"/>
                                        </p:tgtEl>
                                        <p:attrNameLst>
                                          <p:attrName>style.visibility</p:attrName>
                                        </p:attrNameLst>
                                      </p:cBhvr>
                                      <p:to>
                                        <p:strVal val="visible"/>
                                      </p:to>
                                    </p:set>
                                    <p:animEffect transition="in" filter="dissolve">
                                      <p:cBhvr>
                                        <p:cTn id="34" dur="500"/>
                                        <p:tgtEl>
                                          <p:spTgt spid="30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mph" presetSubtype="0" fill="hold" nodeType="clickEffect">
                                  <p:stCondLst>
                                    <p:cond delay="0"/>
                                  </p:stCondLst>
                                  <p:childTnLst>
                                    <p:animScale>
                                      <p:cBhvr>
                                        <p:cTn id="38" dur="2000" fill="hold"/>
                                        <p:tgtEl>
                                          <p:spTgt spid="20"/>
                                        </p:tgtEl>
                                      </p:cBhvr>
                                      <p:by x="50000" y="50000"/>
                                    </p:animScale>
                                  </p:childTnLst>
                                </p:cTn>
                              </p:par>
                              <p:par>
                                <p:cTn id="39" presetID="0" presetClass="path" presetSubtype="0" accel="50000" decel="50000" fill="hold" nodeType="withEffect">
                                  <p:stCondLst>
                                    <p:cond delay="0"/>
                                  </p:stCondLst>
                                  <p:childTnLst>
                                    <p:animMotion origin="layout" path="M 1.25E-6 -3.7037E-6 L -0.43529 -0.09629 L -0.43529 -0.10046 " pathEditMode="relative" rAng="0" ptsTypes="AAA">
                                      <p:cBhvr>
                                        <p:cTn id="40" dur="2000" fill="hold"/>
                                        <p:tgtEl>
                                          <p:spTgt spid="20"/>
                                        </p:tgtEl>
                                        <p:attrNameLst>
                                          <p:attrName>ppt_x</p:attrName>
                                          <p:attrName>ppt_y</p:attrName>
                                        </p:attrNameLst>
                                      </p:cBhvr>
                                      <p:rCtr x="-21771" y="-5023"/>
                                    </p:animMotion>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dissolve">
                                      <p:cBhvr>
                                        <p:cTn id="45" dur="500"/>
                                        <p:tgtEl>
                                          <p:spTgt spid="51"/>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307"/>
                                        </p:tgtEl>
                                        <p:attrNameLst>
                                          <p:attrName>style.visibility</p:attrName>
                                        </p:attrNameLst>
                                      </p:cBhvr>
                                      <p:to>
                                        <p:strVal val="visible"/>
                                      </p:to>
                                    </p:set>
                                    <p:animEffect transition="in" filter="dissolve">
                                      <p:cBhvr>
                                        <p:cTn id="48" dur="500"/>
                                        <p:tgtEl>
                                          <p:spTgt spid="307"/>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mph" presetSubtype="0" accel="50000" fill="hold" nodeType="clickEffect">
                                  <p:stCondLst>
                                    <p:cond delay="0"/>
                                  </p:stCondLst>
                                  <p:childTnLst>
                                    <p:animScale>
                                      <p:cBhvr>
                                        <p:cTn id="52" dur="2000" fill="hold"/>
                                        <p:tgtEl>
                                          <p:spTgt spid="51"/>
                                        </p:tgtEl>
                                      </p:cBhvr>
                                      <p:by x="50000" y="50000"/>
                                    </p:animScale>
                                  </p:childTnLst>
                                </p:cTn>
                              </p:par>
                              <p:par>
                                <p:cTn id="53" presetID="0" presetClass="path" presetSubtype="0" accel="50000" decel="50000" fill="hold" nodeType="withEffect">
                                  <p:stCondLst>
                                    <p:cond delay="0"/>
                                  </p:stCondLst>
                                  <p:childTnLst>
                                    <p:animMotion origin="layout" path="M -3.95833E-6 2.59259E-6 L -0.32187 -0.0625 " pathEditMode="relative" rAng="0" ptsTypes="AA">
                                      <p:cBhvr>
                                        <p:cTn id="54" dur="2000" fill="hold"/>
                                        <p:tgtEl>
                                          <p:spTgt spid="51"/>
                                        </p:tgtEl>
                                        <p:attrNameLst>
                                          <p:attrName>ppt_x</p:attrName>
                                          <p:attrName>ppt_y</p:attrName>
                                        </p:attrNameLst>
                                      </p:cBhvr>
                                      <p:rCtr x="-16107" y="-3819"/>
                                    </p:animMotion>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308"/>
                                        </p:tgtEl>
                                        <p:attrNameLst>
                                          <p:attrName>style.visibility</p:attrName>
                                        </p:attrNameLst>
                                      </p:cBhvr>
                                      <p:to>
                                        <p:strVal val="visible"/>
                                      </p:to>
                                    </p:set>
                                    <p:animEffect transition="in" filter="dissolve">
                                      <p:cBhvr>
                                        <p:cTn id="59" dur="500"/>
                                        <p:tgtEl>
                                          <p:spTgt spid="308"/>
                                        </p:tgtEl>
                                      </p:cBhvr>
                                    </p:animEffect>
                                  </p:childTnLst>
                                </p:cTn>
                              </p:par>
                              <p:par>
                                <p:cTn id="60" presetID="9" presetClass="entr" presetSubtype="0" fill="hold" nodeType="withEffect">
                                  <p:stCondLst>
                                    <p:cond delay="0"/>
                                  </p:stCondLst>
                                  <p:childTnLst>
                                    <p:set>
                                      <p:cBhvr>
                                        <p:cTn id="61" dur="1" fill="hold">
                                          <p:stCondLst>
                                            <p:cond delay="0"/>
                                          </p:stCondLst>
                                        </p:cTn>
                                        <p:tgtEl>
                                          <p:spTgt spid="302"/>
                                        </p:tgtEl>
                                        <p:attrNameLst>
                                          <p:attrName>style.visibility</p:attrName>
                                        </p:attrNameLst>
                                      </p:cBhvr>
                                      <p:to>
                                        <p:strVal val="visible"/>
                                      </p:to>
                                    </p:set>
                                    <p:animEffect transition="in" filter="dissolve">
                                      <p:cBhvr>
                                        <p:cTn id="62" dur="500"/>
                                        <p:tgtEl>
                                          <p:spTgt spid="302"/>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mph" presetSubtype="0" fill="hold" nodeType="clickEffect">
                                  <p:stCondLst>
                                    <p:cond delay="0"/>
                                  </p:stCondLst>
                                  <p:childTnLst>
                                    <p:animScale>
                                      <p:cBhvr>
                                        <p:cTn id="66" dur="2000" fill="hold"/>
                                        <p:tgtEl>
                                          <p:spTgt spid="302"/>
                                        </p:tgtEl>
                                      </p:cBhvr>
                                      <p:by x="55000" y="55000"/>
                                    </p:animScale>
                                  </p:childTnLst>
                                </p:cTn>
                              </p:par>
                              <p:par>
                                <p:cTn id="67" presetID="0" presetClass="path" presetSubtype="0" accel="50000" decel="50000" fill="hold" nodeType="withEffect">
                                  <p:stCondLst>
                                    <p:cond delay="0"/>
                                  </p:stCondLst>
                                  <p:childTnLst>
                                    <p:animMotion origin="layout" path="M -1.875E-6 3.7037E-6 L -0.01159 -0.07246 " pathEditMode="relative" rAng="0" ptsTypes="AA">
                                      <p:cBhvr>
                                        <p:cTn id="68" dur="2000" fill="hold"/>
                                        <p:tgtEl>
                                          <p:spTgt spid="302"/>
                                        </p:tgtEl>
                                        <p:attrNameLst>
                                          <p:attrName>ppt_x</p:attrName>
                                          <p:attrName>ppt_y</p:attrName>
                                        </p:attrNameLst>
                                      </p:cBhvr>
                                      <p:rCtr x="-586" y="-3634"/>
                                    </p:animMotion>
                                  </p:childTnLst>
                                </p:cTn>
                              </p:par>
                              <p:par>
                                <p:cTn id="69" presetID="0" presetClass="path" presetSubtype="0" accel="50000" decel="50000" fill="hold" grpId="1" nodeType="withEffect">
                                  <p:stCondLst>
                                    <p:cond delay="0"/>
                                  </p:stCondLst>
                                  <p:childTnLst>
                                    <p:animMotion origin="layout" path="M 2.29167E-6 -3.33333E-6 L 0.39401 -0.07407 " pathEditMode="relative" rAng="0" ptsTypes="AA">
                                      <p:cBhvr>
                                        <p:cTn id="70" dur="2000" fill="hold"/>
                                        <p:tgtEl>
                                          <p:spTgt spid="308"/>
                                        </p:tgtEl>
                                        <p:attrNameLst>
                                          <p:attrName>ppt_x</p:attrName>
                                          <p:attrName>ppt_y</p:attrName>
                                        </p:attrNameLst>
                                      </p:cBhvr>
                                      <p:rCtr x="19701" y="-3704"/>
                                    </p:animMotion>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grpId="0" nodeType="clickEffect">
                                  <p:stCondLst>
                                    <p:cond delay="0"/>
                                  </p:stCondLst>
                                  <p:childTnLst>
                                    <p:set>
                                      <p:cBhvr>
                                        <p:cTn id="74" dur="1" fill="hold">
                                          <p:stCondLst>
                                            <p:cond delay="0"/>
                                          </p:stCondLst>
                                        </p:cTn>
                                        <p:tgtEl>
                                          <p:spTgt spid="309"/>
                                        </p:tgtEl>
                                        <p:attrNameLst>
                                          <p:attrName>style.visibility</p:attrName>
                                        </p:attrNameLst>
                                      </p:cBhvr>
                                      <p:to>
                                        <p:strVal val="visible"/>
                                      </p:to>
                                    </p:set>
                                    <p:animEffect transition="in" filter="dissolve">
                                      <p:cBhvr>
                                        <p:cTn id="75" dur="500"/>
                                        <p:tgtEl>
                                          <p:spTgt spid="309"/>
                                        </p:tgtEl>
                                      </p:cBhvr>
                                    </p:animEffect>
                                  </p:childTnLst>
                                </p:cTn>
                              </p:par>
                              <p:par>
                                <p:cTn id="76" presetID="9" presetClass="entr" presetSubtype="0" fill="hold" nodeType="withEffect">
                                  <p:stCondLst>
                                    <p:cond delay="0"/>
                                  </p:stCondLst>
                                  <p:childTnLst>
                                    <p:set>
                                      <p:cBhvr>
                                        <p:cTn id="77" dur="1" fill="hold">
                                          <p:stCondLst>
                                            <p:cond delay="0"/>
                                          </p:stCondLst>
                                        </p:cTn>
                                        <p:tgtEl>
                                          <p:spTgt spid="310"/>
                                        </p:tgtEl>
                                        <p:attrNameLst>
                                          <p:attrName>style.visibility</p:attrName>
                                        </p:attrNameLst>
                                      </p:cBhvr>
                                      <p:to>
                                        <p:strVal val="visible"/>
                                      </p:to>
                                    </p:set>
                                    <p:animEffect transition="in" filter="dissolve">
                                      <p:cBhvr>
                                        <p:cTn id="78" dur="500"/>
                                        <p:tgtEl>
                                          <p:spTgt spid="3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9" fill="hold" display="0">
                  <p:stCondLst>
                    <p:cond delay="indefinite"/>
                  </p:stCondLst>
                  <p:endCondLst>
                    <p:cond evt="onStopAudio" delay="0">
                      <p:tgtEl>
                        <p:sldTgt/>
                      </p:tgtEl>
                    </p:cond>
                  </p:endCondLst>
                </p:cTn>
                <p:tgtEl>
                  <p:spTgt spid="3"/>
                </p:tgtEl>
              </p:cMediaNode>
            </p:audio>
          </p:childTnLst>
        </p:cTn>
      </p:par>
    </p:tnLst>
    <p:bldLst>
      <p:bldP spid="305" grpId="0"/>
      <p:bldP spid="306" grpId="0"/>
      <p:bldP spid="307" grpId="0"/>
      <p:bldP spid="308" grpId="0"/>
      <p:bldP spid="308" grpId="1"/>
      <p:bldP spid="30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49000">
              <a:schemeClr val="accent1">
                <a:lumMod val="45000"/>
                <a:lumOff val="55000"/>
              </a:schemeClr>
            </a:gs>
            <a:gs pos="0">
              <a:schemeClr val="accent1">
                <a:lumMod val="45000"/>
                <a:lumOff val="55000"/>
              </a:schemeClr>
            </a:gs>
            <a:gs pos="74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DC9959B-4106-DF4B-AB2F-5467B89A5CDF}"/>
              </a:ext>
            </a:extLst>
          </p:cNvPr>
          <p:cNvPicPr>
            <a:picLocks noChangeAspect="1"/>
          </p:cNvPicPr>
          <p:nvPr/>
        </p:nvPicPr>
        <p:blipFill>
          <a:blip r:embed="rId5"/>
          <a:stretch>
            <a:fillRect/>
          </a:stretch>
        </p:blipFill>
        <p:spPr>
          <a:xfrm>
            <a:off x="2997296" y="1197189"/>
            <a:ext cx="6271125" cy="3135563"/>
          </a:xfrm>
          <a:prstGeom prst="rect">
            <a:avLst/>
          </a:prstGeom>
        </p:spPr>
      </p:pic>
      <p:sp>
        <p:nvSpPr>
          <p:cNvPr id="13" name="Cloud 12">
            <a:extLst>
              <a:ext uri="{FF2B5EF4-FFF2-40B4-BE49-F238E27FC236}">
                <a16:creationId xmlns:a16="http://schemas.microsoft.com/office/drawing/2014/main" id="{2D359588-16F2-457B-A9DB-3B6DBCB90C3C}"/>
              </a:ext>
            </a:extLst>
          </p:cNvPr>
          <p:cNvSpPr/>
          <p:nvPr/>
        </p:nvSpPr>
        <p:spPr>
          <a:xfrm>
            <a:off x="8968510" y="458139"/>
            <a:ext cx="3174466" cy="302381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InternationalResearch</a:t>
            </a:r>
            <a:r>
              <a:rPr lang="en-US" sz="2800" dirty="0"/>
              <a:t> Ethics Committee</a:t>
            </a:r>
          </a:p>
        </p:txBody>
      </p:sp>
      <p:grpSp>
        <p:nvGrpSpPr>
          <p:cNvPr id="3" name="Group 2">
            <a:extLst>
              <a:ext uri="{FF2B5EF4-FFF2-40B4-BE49-F238E27FC236}">
                <a16:creationId xmlns:a16="http://schemas.microsoft.com/office/drawing/2014/main" id="{D4DEBBFE-2F4C-4EB9-A869-7D66D5B961B3}"/>
              </a:ext>
            </a:extLst>
          </p:cNvPr>
          <p:cNvGrpSpPr/>
          <p:nvPr/>
        </p:nvGrpSpPr>
        <p:grpSpPr>
          <a:xfrm>
            <a:off x="355290" y="3999649"/>
            <a:ext cx="11531909" cy="2826023"/>
            <a:chOff x="355290" y="3999649"/>
            <a:chExt cx="11531909" cy="2826023"/>
          </a:xfrm>
        </p:grpSpPr>
        <p:grpSp>
          <p:nvGrpSpPr>
            <p:cNvPr id="15" name="Group 14">
              <a:extLst>
                <a:ext uri="{FF2B5EF4-FFF2-40B4-BE49-F238E27FC236}">
                  <a16:creationId xmlns:a16="http://schemas.microsoft.com/office/drawing/2014/main" id="{5EEB62BF-01F6-4E65-B222-8459E2FBC6A6}"/>
                </a:ext>
              </a:extLst>
            </p:cNvPr>
            <p:cNvGrpSpPr/>
            <p:nvPr/>
          </p:nvGrpSpPr>
          <p:grpSpPr>
            <a:xfrm>
              <a:off x="4857197" y="3999649"/>
              <a:ext cx="7030002" cy="2807551"/>
              <a:chOff x="3030396" y="4078514"/>
              <a:chExt cx="6339302" cy="2807551"/>
            </a:xfrm>
          </p:grpSpPr>
          <p:sp>
            <p:nvSpPr>
              <p:cNvPr id="12" name="Cloud 11">
                <a:extLst>
                  <a:ext uri="{FF2B5EF4-FFF2-40B4-BE49-F238E27FC236}">
                    <a16:creationId xmlns:a16="http://schemas.microsoft.com/office/drawing/2014/main" id="{E0D7B0E1-6337-4924-A72D-9A9A8E209868}"/>
                  </a:ext>
                </a:extLst>
              </p:cNvPr>
              <p:cNvSpPr/>
              <p:nvPr/>
            </p:nvSpPr>
            <p:spPr>
              <a:xfrm>
                <a:off x="3030396" y="4171894"/>
                <a:ext cx="3471660" cy="271417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National </a:t>
                </a:r>
                <a:r>
                  <a:rPr lang="en-US" sz="2800" b="1" u="sng" dirty="0"/>
                  <a:t>Scientific and Ethical Review body</a:t>
                </a:r>
              </a:p>
            </p:txBody>
          </p:sp>
          <p:sp>
            <p:nvSpPr>
              <p:cNvPr id="14" name="Cloud 13">
                <a:extLst>
                  <a:ext uri="{FF2B5EF4-FFF2-40B4-BE49-F238E27FC236}">
                    <a16:creationId xmlns:a16="http://schemas.microsoft.com/office/drawing/2014/main" id="{839B0472-379B-4D03-A77B-149BA45E70F7}"/>
                  </a:ext>
                </a:extLst>
              </p:cNvPr>
              <p:cNvSpPr/>
              <p:nvPr/>
            </p:nvSpPr>
            <p:spPr>
              <a:xfrm>
                <a:off x="6111241" y="4078514"/>
                <a:ext cx="3258457" cy="271417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National </a:t>
                </a:r>
                <a:r>
                  <a:rPr lang="en-US" sz="2800" b="1" u="sng" dirty="0"/>
                  <a:t>Pharmacy and Poisons Board</a:t>
                </a:r>
              </a:p>
            </p:txBody>
          </p:sp>
        </p:grpSp>
        <p:sp>
          <p:nvSpPr>
            <p:cNvPr id="10" name="Cloud 9">
              <a:extLst>
                <a:ext uri="{FF2B5EF4-FFF2-40B4-BE49-F238E27FC236}">
                  <a16:creationId xmlns:a16="http://schemas.microsoft.com/office/drawing/2014/main" id="{35941E67-F8AC-4DAA-AEA3-83709A84CF20}"/>
                </a:ext>
              </a:extLst>
            </p:cNvPr>
            <p:cNvSpPr/>
            <p:nvPr/>
          </p:nvSpPr>
          <p:spPr>
            <a:xfrm>
              <a:off x="355290" y="4111501"/>
              <a:ext cx="5024302" cy="271417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u="sng" dirty="0"/>
                <a:t>National regulatory body</a:t>
              </a:r>
              <a:endParaRPr lang="en-US" sz="2800" dirty="0"/>
            </a:p>
          </p:txBody>
        </p:sp>
      </p:grpSp>
      <p:sp>
        <p:nvSpPr>
          <p:cNvPr id="11" name="Cloud 10">
            <a:extLst>
              <a:ext uri="{FF2B5EF4-FFF2-40B4-BE49-F238E27FC236}">
                <a16:creationId xmlns:a16="http://schemas.microsoft.com/office/drawing/2014/main" id="{548C2ED0-2C7F-4AB9-B301-2FA3664BE548}"/>
              </a:ext>
            </a:extLst>
          </p:cNvPr>
          <p:cNvSpPr/>
          <p:nvPr/>
        </p:nvSpPr>
        <p:spPr>
          <a:xfrm>
            <a:off x="355290" y="594489"/>
            <a:ext cx="2799318" cy="271417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Local science/ethics review</a:t>
            </a:r>
          </a:p>
        </p:txBody>
      </p:sp>
    </p:spTree>
    <p:custDataLst>
      <p:tags r:id="rId2"/>
    </p:custDataLst>
    <p:extLst>
      <p:ext uri="{BB962C8B-B14F-4D97-AF65-F5344CB8AC3E}">
        <p14:creationId xmlns:p14="http://schemas.microsoft.com/office/powerpoint/2010/main" val="31011496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40000">
              <a:schemeClr val="tx2">
                <a:lumMod val="20000"/>
                <a:lumOff val="80000"/>
              </a:schemeClr>
            </a:gs>
            <a:gs pos="100000">
              <a:schemeClr val="accent2">
                <a:lumMod val="20000"/>
                <a:lumOff val="80000"/>
              </a:schemeClr>
            </a:gs>
            <a:gs pos="0">
              <a:schemeClr val="accent1">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7F7AD-43BE-3548-ABEF-E2C2E505F1B2}"/>
              </a:ext>
            </a:extLst>
          </p:cNvPr>
          <p:cNvSpPr>
            <a:spLocks noGrp="1"/>
          </p:cNvSpPr>
          <p:nvPr>
            <p:ph type="title"/>
          </p:nvPr>
        </p:nvSpPr>
        <p:spPr/>
        <p:txBody>
          <a:bodyPr/>
          <a:lstStyle/>
          <a:p>
            <a:endParaRPr lang="en-GB"/>
          </a:p>
        </p:txBody>
      </p:sp>
      <p:sp>
        <p:nvSpPr>
          <p:cNvPr id="4" name="Title 1">
            <a:extLst>
              <a:ext uri="{FF2B5EF4-FFF2-40B4-BE49-F238E27FC236}">
                <a16:creationId xmlns:a16="http://schemas.microsoft.com/office/drawing/2014/main" id="{892C5B3F-E2B2-4C42-8456-75636C0AF9F2}"/>
              </a:ext>
            </a:extLst>
          </p:cNvPr>
          <p:cNvSpPr txBox="1">
            <a:spLocks/>
          </p:cNvSpPr>
          <p:nvPr/>
        </p:nvSpPr>
        <p:spPr>
          <a:xfrm>
            <a:off x="406400" y="2196338"/>
            <a:ext cx="11379199"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7200" b="1" dirty="0">
                <a:solidFill>
                  <a:schemeClr val="accent2">
                    <a:lumMod val="50000"/>
                  </a:schemeClr>
                </a:solidFill>
                <a:latin typeface="Chalkboard SE" panose="03050602040202020205" pitchFamily="66" charset="77"/>
              </a:rPr>
              <a:t>How are adenovirus vaccines put together?</a:t>
            </a:r>
          </a:p>
        </p:txBody>
      </p:sp>
      <p:sp>
        <p:nvSpPr>
          <p:cNvPr id="5" name="Content Placeholder 4">
            <a:extLst>
              <a:ext uri="{FF2B5EF4-FFF2-40B4-BE49-F238E27FC236}">
                <a16:creationId xmlns:a16="http://schemas.microsoft.com/office/drawing/2014/main" id="{8DD7AAA8-1F4C-49C0-994F-055451A96E86}"/>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826708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40000">
              <a:schemeClr val="tx2">
                <a:lumMod val="20000"/>
                <a:lumOff val="80000"/>
              </a:schemeClr>
            </a:gs>
            <a:gs pos="100000">
              <a:schemeClr val="accent2">
                <a:lumMod val="20000"/>
                <a:lumOff val="80000"/>
              </a:schemeClr>
            </a:gs>
            <a:gs pos="0">
              <a:schemeClr val="accent1">
                <a:lumMod val="20000"/>
                <a:lumOff val="80000"/>
              </a:schemeClr>
            </a:gs>
          </a:gsLst>
          <a:lin ang="5400000" scaled="1"/>
        </a:gradFill>
        <a:effectLst/>
      </p:bgPr>
    </p:bg>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17DA4F4B-BEDE-E54F-BF7E-C6F53756D493}"/>
              </a:ext>
            </a:extLst>
          </p:cNvPr>
          <p:cNvGrpSpPr/>
          <p:nvPr/>
        </p:nvGrpSpPr>
        <p:grpSpPr>
          <a:xfrm>
            <a:off x="8025622" y="2689258"/>
            <a:ext cx="3800796" cy="3910786"/>
            <a:chOff x="8025622" y="2689258"/>
            <a:chExt cx="3800796" cy="3910786"/>
          </a:xfrm>
        </p:grpSpPr>
        <p:pic>
          <p:nvPicPr>
            <p:cNvPr id="26" name="Picture 25">
              <a:extLst>
                <a:ext uri="{FF2B5EF4-FFF2-40B4-BE49-F238E27FC236}">
                  <a16:creationId xmlns:a16="http://schemas.microsoft.com/office/drawing/2014/main" id="{E9A4DFB8-5E7E-244A-A3C2-853348737D8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25622" y="2689258"/>
              <a:ext cx="3800796" cy="3910786"/>
            </a:xfrm>
            <a:prstGeom prst="rect">
              <a:avLst/>
            </a:prstGeom>
          </p:spPr>
        </p:pic>
        <p:sp>
          <p:nvSpPr>
            <p:cNvPr id="43" name="Oval 42">
              <a:extLst>
                <a:ext uri="{FF2B5EF4-FFF2-40B4-BE49-F238E27FC236}">
                  <a16:creationId xmlns:a16="http://schemas.microsoft.com/office/drawing/2014/main" id="{333B3BA7-F1B2-F74D-B2B5-04556608F445}"/>
                </a:ext>
              </a:extLst>
            </p:cNvPr>
            <p:cNvSpPr/>
            <p:nvPr/>
          </p:nvSpPr>
          <p:spPr>
            <a:xfrm>
              <a:off x="8722661" y="3539064"/>
              <a:ext cx="2298629" cy="2208440"/>
            </a:xfrm>
            <a:prstGeom prst="ellipse">
              <a:avLst/>
            </a:prstGeom>
            <a:solidFill>
              <a:schemeClr val="bg1"/>
            </a:solidFill>
            <a:ln w="793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2" name="Group 51">
            <a:extLst>
              <a:ext uri="{FF2B5EF4-FFF2-40B4-BE49-F238E27FC236}">
                <a16:creationId xmlns:a16="http://schemas.microsoft.com/office/drawing/2014/main" id="{25544CE4-FE55-114A-A689-903177CAEA7C}"/>
              </a:ext>
            </a:extLst>
          </p:cNvPr>
          <p:cNvGrpSpPr/>
          <p:nvPr/>
        </p:nvGrpSpPr>
        <p:grpSpPr>
          <a:xfrm>
            <a:off x="9300181" y="3686959"/>
            <a:ext cx="1266889" cy="1912649"/>
            <a:chOff x="9300181" y="3686959"/>
            <a:chExt cx="1266889" cy="1912649"/>
          </a:xfrm>
        </p:grpSpPr>
        <p:pic>
          <p:nvPicPr>
            <p:cNvPr id="49" name="Picture 48">
              <a:extLst>
                <a:ext uri="{FF2B5EF4-FFF2-40B4-BE49-F238E27FC236}">
                  <a16:creationId xmlns:a16="http://schemas.microsoft.com/office/drawing/2014/main" id="{9BC0F060-D26C-F54D-BF19-33F40F9BE04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300181" y="4330500"/>
              <a:ext cx="1266889" cy="515919"/>
            </a:xfrm>
            <a:prstGeom prst="rect">
              <a:avLst/>
            </a:prstGeom>
          </p:spPr>
        </p:pic>
        <p:pic>
          <p:nvPicPr>
            <p:cNvPr id="50" name="Picture 49">
              <a:extLst>
                <a:ext uri="{FF2B5EF4-FFF2-40B4-BE49-F238E27FC236}">
                  <a16:creationId xmlns:a16="http://schemas.microsoft.com/office/drawing/2014/main" id="{497B7D23-6602-3E4B-AC2B-D2D36F4D915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300181" y="4827662"/>
              <a:ext cx="1266889" cy="771946"/>
            </a:xfrm>
            <a:prstGeom prst="rect">
              <a:avLst/>
            </a:prstGeom>
          </p:spPr>
        </p:pic>
        <p:pic>
          <p:nvPicPr>
            <p:cNvPr id="51" name="Picture 50">
              <a:extLst>
                <a:ext uri="{FF2B5EF4-FFF2-40B4-BE49-F238E27FC236}">
                  <a16:creationId xmlns:a16="http://schemas.microsoft.com/office/drawing/2014/main" id="{FD119320-D677-C045-B554-5E1693F26317}"/>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300181" y="3686959"/>
              <a:ext cx="1266889" cy="643541"/>
            </a:xfrm>
            <a:prstGeom prst="rect">
              <a:avLst/>
            </a:prstGeom>
          </p:spPr>
        </p:pic>
      </p:grpSp>
      <p:grpSp>
        <p:nvGrpSpPr>
          <p:cNvPr id="73" name="Group 72">
            <a:extLst>
              <a:ext uri="{FF2B5EF4-FFF2-40B4-BE49-F238E27FC236}">
                <a16:creationId xmlns:a16="http://schemas.microsoft.com/office/drawing/2014/main" id="{5650249B-98EC-3045-8001-67434F3F488A}"/>
              </a:ext>
            </a:extLst>
          </p:cNvPr>
          <p:cNvGrpSpPr/>
          <p:nvPr/>
        </p:nvGrpSpPr>
        <p:grpSpPr>
          <a:xfrm>
            <a:off x="247137" y="1410365"/>
            <a:ext cx="5105651" cy="5315092"/>
            <a:chOff x="247137" y="1410365"/>
            <a:chExt cx="5105651" cy="5315092"/>
          </a:xfrm>
        </p:grpSpPr>
        <p:sp>
          <p:nvSpPr>
            <p:cNvPr id="33" name="Heptagon 32">
              <a:extLst>
                <a:ext uri="{FF2B5EF4-FFF2-40B4-BE49-F238E27FC236}">
                  <a16:creationId xmlns:a16="http://schemas.microsoft.com/office/drawing/2014/main" id="{396C8944-1BA1-6D4F-91C9-B242AF2E1331}"/>
                </a:ext>
              </a:extLst>
            </p:cNvPr>
            <p:cNvSpPr/>
            <p:nvPr/>
          </p:nvSpPr>
          <p:spPr>
            <a:xfrm>
              <a:off x="1430188" y="2807661"/>
              <a:ext cx="2734110" cy="2649219"/>
            </a:xfrm>
            <a:prstGeom prst="heptagon">
              <a:avLst/>
            </a:prstGeom>
            <a:solidFill>
              <a:srgbClr val="FF6EF3"/>
            </a:solidFill>
            <a:ln w="1016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E9FC9EA2-9749-1A4A-ACC7-41D33B446C26}"/>
                </a:ext>
              </a:extLst>
            </p:cNvPr>
            <p:cNvSpPr/>
            <p:nvPr/>
          </p:nvSpPr>
          <p:spPr>
            <a:xfrm>
              <a:off x="1869607" y="3260700"/>
              <a:ext cx="1837584" cy="191408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pic>
          <p:nvPicPr>
            <p:cNvPr id="29" name="Picture 28">
              <a:extLst>
                <a:ext uri="{FF2B5EF4-FFF2-40B4-BE49-F238E27FC236}">
                  <a16:creationId xmlns:a16="http://schemas.microsoft.com/office/drawing/2014/main" id="{B3785765-9B8D-DE4C-96C2-B5FBABAE4DC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156646" y="3277316"/>
              <a:ext cx="1321426" cy="1989914"/>
            </a:xfrm>
            <a:prstGeom prst="rect">
              <a:avLst/>
            </a:prstGeom>
          </p:spPr>
        </p:pic>
        <p:grpSp>
          <p:nvGrpSpPr>
            <p:cNvPr id="58" name="Group 57">
              <a:extLst>
                <a:ext uri="{FF2B5EF4-FFF2-40B4-BE49-F238E27FC236}">
                  <a16:creationId xmlns:a16="http://schemas.microsoft.com/office/drawing/2014/main" id="{1DEAEB33-F327-8E4C-837E-936291B78E8F}"/>
                </a:ext>
              </a:extLst>
            </p:cNvPr>
            <p:cNvGrpSpPr/>
            <p:nvPr/>
          </p:nvGrpSpPr>
          <p:grpSpPr>
            <a:xfrm>
              <a:off x="2705196" y="1410365"/>
              <a:ext cx="224326" cy="1398125"/>
              <a:chOff x="3265273" y="708460"/>
              <a:chExt cx="283005" cy="1672510"/>
            </a:xfrm>
          </p:grpSpPr>
          <p:sp>
            <p:nvSpPr>
              <p:cNvPr id="59" name="Triangle 58">
                <a:extLst>
                  <a:ext uri="{FF2B5EF4-FFF2-40B4-BE49-F238E27FC236}">
                    <a16:creationId xmlns:a16="http://schemas.microsoft.com/office/drawing/2014/main" id="{647C438A-829F-754F-9C77-B2A031D6CA77}"/>
                  </a:ext>
                </a:extLst>
              </p:cNvPr>
              <p:cNvSpPr/>
              <p:nvPr/>
            </p:nvSpPr>
            <p:spPr>
              <a:xfrm>
                <a:off x="3274253" y="1029249"/>
                <a:ext cx="265044" cy="1351721"/>
              </a:xfrm>
              <a:prstGeom prst="triangle">
                <a:avLst/>
              </a:prstGeom>
              <a:solidFill>
                <a:srgbClr val="FF0000"/>
              </a:solidFill>
              <a:ln w="666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C7FBB04F-1C76-234A-8942-EFD65B292EE7}"/>
                  </a:ext>
                </a:extLst>
              </p:cNvPr>
              <p:cNvSpPr/>
              <p:nvPr/>
            </p:nvSpPr>
            <p:spPr>
              <a:xfrm>
                <a:off x="3265273" y="708460"/>
                <a:ext cx="283005" cy="261773"/>
              </a:xfrm>
              <a:prstGeom prst="ellipse">
                <a:avLst/>
              </a:prstGeom>
              <a:solidFill>
                <a:srgbClr val="FF0000"/>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1" name="Group 60">
              <a:extLst>
                <a:ext uri="{FF2B5EF4-FFF2-40B4-BE49-F238E27FC236}">
                  <a16:creationId xmlns:a16="http://schemas.microsoft.com/office/drawing/2014/main" id="{0519230E-AF32-EA47-B6F5-CC337CDC2DA2}"/>
                </a:ext>
              </a:extLst>
            </p:cNvPr>
            <p:cNvGrpSpPr/>
            <p:nvPr/>
          </p:nvGrpSpPr>
          <p:grpSpPr>
            <a:xfrm rot="4607908">
              <a:off x="4575894" y="3090974"/>
              <a:ext cx="237371" cy="1316417"/>
              <a:chOff x="3255349" y="720218"/>
              <a:chExt cx="283948" cy="1660752"/>
            </a:xfrm>
          </p:grpSpPr>
          <p:sp>
            <p:nvSpPr>
              <p:cNvPr id="62" name="Triangle 61">
                <a:extLst>
                  <a:ext uri="{FF2B5EF4-FFF2-40B4-BE49-F238E27FC236}">
                    <a16:creationId xmlns:a16="http://schemas.microsoft.com/office/drawing/2014/main" id="{6554C773-83DE-9D41-AD5A-96AB2D6F6245}"/>
                  </a:ext>
                </a:extLst>
              </p:cNvPr>
              <p:cNvSpPr/>
              <p:nvPr/>
            </p:nvSpPr>
            <p:spPr>
              <a:xfrm>
                <a:off x="3274253" y="1029249"/>
                <a:ext cx="265044" cy="1351721"/>
              </a:xfrm>
              <a:prstGeom prst="triangle">
                <a:avLst/>
              </a:prstGeom>
              <a:solidFill>
                <a:srgbClr val="FF0000"/>
              </a:solidFill>
              <a:ln w="666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a:extLst>
                  <a:ext uri="{FF2B5EF4-FFF2-40B4-BE49-F238E27FC236}">
                    <a16:creationId xmlns:a16="http://schemas.microsoft.com/office/drawing/2014/main" id="{D5CBD883-EBF6-AF4C-8DCB-21030B105945}"/>
                  </a:ext>
                </a:extLst>
              </p:cNvPr>
              <p:cNvSpPr/>
              <p:nvPr/>
            </p:nvSpPr>
            <p:spPr>
              <a:xfrm>
                <a:off x="3255349" y="720218"/>
                <a:ext cx="283005" cy="261772"/>
              </a:xfrm>
              <a:prstGeom prst="ellipse">
                <a:avLst/>
              </a:prstGeom>
              <a:solidFill>
                <a:srgbClr val="FF0000"/>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4" name="Group 63">
              <a:extLst>
                <a:ext uri="{FF2B5EF4-FFF2-40B4-BE49-F238E27FC236}">
                  <a16:creationId xmlns:a16="http://schemas.microsoft.com/office/drawing/2014/main" id="{35ED3888-6D56-F14F-AC1D-F7006E9A2CAD}"/>
                </a:ext>
              </a:extLst>
            </p:cNvPr>
            <p:cNvGrpSpPr/>
            <p:nvPr/>
          </p:nvGrpSpPr>
          <p:grpSpPr>
            <a:xfrm rot="16978422">
              <a:off x="787033" y="3094237"/>
              <a:ext cx="241922" cy="1321714"/>
              <a:chOff x="3249890" y="713518"/>
              <a:chExt cx="289407" cy="1667452"/>
            </a:xfrm>
          </p:grpSpPr>
          <p:sp>
            <p:nvSpPr>
              <p:cNvPr id="65" name="Triangle 64">
                <a:extLst>
                  <a:ext uri="{FF2B5EF4-FFF2-40B4-BE49-F238E27FC236}">
                    <a16:creationId xmlns:a16="http://schemas.microsoft.com/office/drawing/2014/main" id="{0559A0DE-62CF-3743-B366-0A176BEBB51D}"/>
                  </a:ext>
                </a:extLst>
              </p:cNvPr>
              <p:cNvSpPr/>
              <p:nvPr/>
            </p:nvSpPr>
            <p:spPr>
              <a:xfrm>
                <a:off x="3274253" y="1029249"/>
                <a:ext cx="265044" cy="1351721"/>
              </a:xfrm>
              <a:prstGeom prst="triangle">
                <a:avLst/>
              </a:prstGeom>
              <a:solidFill>
                <a:srgbClr val="FF0000"/>
              </a:solidFill>
              <a:ln w="666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a:extLst>
                  <a:ext uri="{FF2B5EF4-FFF2-40B4-BE49-F238E27FC236}">
                    <a16:creationId xmlns:a16="http://schemas.microsoft.com/office/drawing/2014/main" id="{1B21AFDE-0B06-E04F-98BF-BE743E1C0C7D}"/>
                  </a:ext>
                </a:extLst>
              </p:cNvPr>
              <p:cNvSpPr/>
              <p:nvPr/>
            </p:nvSpPr>
            <p:spPr>
              <a:xfrm>
                <a:off x="3249890" y="713518"/>
                <a:ext cx="283004" cy="261775"/>
              </a:xfrm>
              <a:prstGeom prst="ellipse">
                <a:avLst/>
              </a:prstGeom>
              <a:solidFill>
                <a:srgbClr val="FF0000"/>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7" name="Group 66">
              <a:extLst>
                <a:ext uri="{FF2B5EF4-FFF2-40B4-BE49-F238E27FC236}">
                  <a16:creationId xmlns:a16="http://schemas.microsoft.com/office/drawing/2014/main" id="{1F11BF5F-0BA8-0549-84F2-14E8B75CE178}"/>
                </a:ext>
              </a:extLst>
            </p:cNvPr>
            <p:cNvGrpSpPr/>
            <p:nvPr/>
          </p:nvGrpSpPr>
          <p:grpSpPr>
            <a:xfrm rot="8799200">
              <a:off x="3697749" y="5321836"/>
              <a:ext cx="224320" cy="1372397"/>
              <a:chOff x="3270659" y="739236"/>
              <a:chExt cx="283001" cy="1641734"/>
            </a:xfrm>
          </p:grpSpPr>
          <p:sp>
            <p:nvSpPr>
              <p:cNvPr id="68" name="Triangle 67">
                <a:extLst>
                  <a:ext uri="{FF2B5EF4-FFF2-40B4-BE49-F238E27FC236}">
                    <a16:creationId xmlns:a16="http://schemas.microsoft.com/office/drawing/2014/main" id="{183EF333-B6B9-4944-A247-4B57ECF32E91}"/>
                  </a:ext>
                </a:extLst>
              </p:cNvPr>
              <p:cNvSpPr/>
              <p:nvPr/>
            </p:nvSpPr>
            <p:spPr>
              <a:xfrm>
                <a:off x="3274253" y="1029249"/>
                <a:ext cx="265044" cy="1351721"/>
              </a:xfrm>
              <a:prstGeom prst="triangle">
                <a:avLst/>
              </a:prstGeom>
              <a:solidFill>
                <a:srgbClr val="FF0000"/>
              </a:solidFill>
              <a:ln w="666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a:extLst>
                  <a:ext uri="{FF2B5EF4-FFF2-40B4-BE49-F238E27FC236}">
                    <a16:creationId xmlns:a16="http://schemas.microsoft.com/office/drawing/2014/main" id="{C9C4B15D-1B67-5043-9BBD-95975F9E0AD9}"/>
                  </a:ext>
                </a:extLst>
              </p:cNvPr>
              <p:cNvSpPr/>
              <p:nvPr/>
            </p:nvSpPr>
            <p:spPr>
              <a:xfrm>
                <a:off x="3270659" y="739236"/>
                <a:ext cx="283001" cy="261774"/>
              </a:xfrm>
              <a:prstGeom prst="ellipse">
                <a:avLst/>
              </a:prstGeom>
              <a:solidFill>
                <a:srgbClr val="FF0000"/>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0" name="Group 69">
              <a:extLst>
                <a:ext uri="{FF2B5EF4-FFF2-40B4-BE49-F238E27FC236}">
                  <a16:creationId xmlns:a16="http://schemas.microsoft.com/office/drawing/2014/main" id="{27340C43-EC0C-6043-B3BD-CEA870CC0BF2}"/>
                </a:ext>
              </a:extLst>
            </p:cNvPr>
            <p:cNvGrpSpPr/>
            <p:nvPr/>
          </p:nvGrpSpPr>
          <p:grpSpPr>
            <a:xfrm rot="12751883">
              <a:off x="1711530" y="5356116"/>
              <a:ext cx="230224" cy="1369341"/>
              <a:chOff x="3274253" y="742900"/>
              <a:chExt cx="290443" cy="1638070"/>
            </a:xfrm>
          </p:grpSpPr>
          <p:sp>
            <p:nvSpPr>
              <p:cNvPr id="71" name="Triangle 70">
                <a:extLst>
                  <a:ext uri="{FF2B5EF4-FFF2-40B4-BE49-F238E27FC236}">
                    <a16:creationId xmlns:a16="http://schemas.microsoft.com/office/drawing/2014/main" id="{A9DEA7E9-32C3-8A47-821A-CE738E15D180}"/>
                  </a:ext>
                </a:extLst>
              </p:cNvPr>
              <p:cNvSpPr/>
              <p:nvPr/>
            </p:nvSpPr>
            <p:spPr>
              <a:xfrm>
                <a:off x="3274253" y="1029249"/>
                <a:ext cx="265044" cy="1351721"/>
              </a:xfrm>
              <a:prstGeom prst="triangle">
                <a:avLst/>
              </a:prstGeom>
              <a:solidFill>
                <a:srgbClr val="FF0000"/>
              </a:solidFill>
              <a:ln w="666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a:extLst>
                  <a:ext uri="{FF2B5EF4-FFF2-40B4-BE49-F238E27FC236}">
                    <a16:creationId xmlns:a16="http://schemas.microsoft.com/office/drawing/2014/main" id="{059B09C5-0B94-C34D-B594-E009C3ACE106}"/>
                  </a:ext>
                </a:extLst>
              </p:cNvPr>
              <p:cNvSpPr/>
              <p:nvPr/>
            </p:nvSpPr>
            <p:spPr>
              <a:xfrm>
                <a:off x="3281693" y="742900"/>
                <a:ext cx="283003" cy="261772"/>
              </a:xfrm>
              <a:prstGeom prst="ellipse">
                <a:avLst/>
              </a:prstGeom>
              <a:solidFill>
                <a:srgbClr val="FF0000"/>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74" name="Group 73">
            <a:extLst>
              <a:ext uri="{FF2B5EF4-FFF2-40B4-BE49-F238E27FC236}">
                <a16:creationId xmlns:a16="http://schemas.microsoft.com/office/drawing/2014/main" id="{4FF49D34-A6CF-5940-AC19-3AE5FB734BAF}"/>
              </a:ext>
            </a:extLst>
          </p:cNvPr>
          <p:cNvGrpSpPr/>
          <p:nvPr/>
        </p:nvGrpSpPr>
        <p:grpSpPr>
          <a:xfrm>
            <a:off x="249901" y="1412516"/>
            <a:ext cx="5107224" cy="5306926"/>
            <a:chOff x="244372" y="1420525"/>
            <a:chExt cx="5107224" cy="5306926"/>
          </a:xfrm>
        </p:grpSpPr>
        <p:sp>
          <p:nvSpPr>
            <p:cNvPr id="75" name="Heptagon 74">
              <a:extLst>
                <a:ext uri="{FF2B5EF4-FFF2-40B4-BE49-F238E27FC236}">
                  <a16:creationId xmlns:a16="http://schemas.microsoft.com/office/drawing/2014/main" id="{865FDD89-4A0D-5346-A73E-FF500BAC7DB8}"/>
                </a:ext>
              </a:extLst>
            </p:cNvPr>
            <p:cNvSpPr/>
            <p:nvPr/>
          </p:nvSpPr>
          <p:spPr>
            <a:xfrm>
              <a:off x="1430188" y="2807661"/>
              <a:ext cx="2734110" cy="2649219"/>
            </a:xfrm>
            <a:prstGeom prst="heptagon">
              <a:avLst/>
            </a:prstGeom>
            <a:solidFill>
              <a:schemeClr val="accent1"/>
            </a:solidFill>
            <a:ln w="1016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7A642F0F-22A9-FB46-B2B6-3106FD4068C1}"/>
                </a:ext>
              </a:extLst>
            </p:cNvPr>
            <p:cNvSpPr/>
            <p:nvPr/>
          </p:nvSpPr>
          <p:spPr>
            <a:xfrm>
              <a:off x="1869607" y="3260700"/>
              <a:ext cx="1837584" cy="191408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pic>
          <p:nvPicPr>
            <p:cNvPr id="77" name="Picture 76">
              <a:extLst>
                <a:ext uri="{FF2B5EF4-FFF2-40B4-BE49-F238E27FC236}">
                  <a16:creationId xmlns:a16="http://schemas.microsoft.com/office/drawing/2014/main" id="{CE5309EC-3080-6C4D-BB4C-796E41580E8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156646" y="3277316"/>
              <a:ext cx="1321426" cy="1989914"/>
            </a:xfrm>
            <a:prstGeom prst="rect">
              <a:avLst/>
            </a:prstGeom>
          </p:spPr>
        </p:pic>
        <p:grpSp>
          <p:nvGrpSpPr>
            <p:cNvPr id="78" name="Group 77">
              <a:extLst>
                <a:ext uri="{FF2B5EF4-FFF2-40B4-BE49-F238E27FC236}">
                  <a16:creationId xmlns:a16="http://schemas.microsoft.com/office/drawing/2014/main" id="{D64DFF73-B312-EA43-823C-32AFF8407B33}"/>
                </a:ext>
              </a:extLst>
            </p:cNvPr>
            <p:cNvGrpSpPr/>
            <p:nvPr/>
          </p:nvGrpSpPr>
          <p:grpSpPr>
            <a:xfrm>
              <a:off x="2699140" y="1420525"/>
              <a:ext cx="224326" cy="1387965"/>
              <a:chOff x="3257633" y="720614"/>
              <a:chExt cx="283005" cy="1660356"/>
            </a:xfrm>
          </p:grpSpPr>
          <p:sp>
            <p:nvSpPr>
              <p:cNvPr id="91" name="Triangle 90">
                <a:extLst>
                  <a:ext uri="{FF2B5EF4-FFF2-40B4-BE49-F238E27FC236}">
                    <a16:creationId xmlns:a16="http://schemas.microsoft.com/office/drawing/2014/main" id="{B4E67A4E-7804-8D47-B216-F9164DB8EBE8}"/>
                  </a:ext>
                </a:extLst>
              </p:cNvPr>
              <p:cNvSpPr/>
              <p:nvPr/>
            </p:nvSpPr>
            <p:spPr>
              <a:xfrm>
                <a:off x="3274253" y="1029249"/>
                <a:ext cx="265044" cy="1351721"/>
              </a:xfrm>
              <a:prstGeom prst="triangle">
                <a:avLst/>
              </a:prstGeom>
              <a:solidFill>
                <a:srgbClr val="FF0000"/>
              </a:solidFill>
              <a:ln w="666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Oval 91">
                <a:extLst>
                  <a:ext uri="{FF2B5EF4-FFF2-40B4-BE49-F238E27FC236}">
                    <a16:creationId xmlns:a16="http://schemas.microsoft.com/office/drawing/2014/main" id="{F2836075-4196-1E45-9A30-0ACBE9092D6E}"/>
                  </a:ext>
                </a:extLst>
              </p:cNvPr>
              <p:cNvSpPr/>
              <p:nvPr/>
            </p:nvSpPr>
            <p:spPr>
              <a:xfrm>
                <a:off x="3257633" y="720614"/>
                <a:ext cx="283005" cy="261773"/>
              </a:xfrm>
              <a:prstGeom prst="ellipse">
                <a:avLst/>
              </a:prstGeom>
              <a:solidFill>
                <a:srgbClr val="FF0000"/>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9" name="Group 78">
              <a:extLst>
                <a:ext uri="{FF2B5EF4-FFF2-40B4-BE49-F238E27FC236}">
                  <a16:creationId xmlns:a16="http://schemas.microsoft.com/office/drawing/2014/main" id="{0B4261D3-69DC-F741-96C5-C49310730078}"/>
                </a:ext>
              </a:extLst>
            </p:cNvPr>
            <p:cNvGrpSpPr/>
            <p:nvPr/>
          </p:nvGrpSpPr>
          <p:grpSpPr>
            <a:xfrm rot="4607908">
              <a:off x="4576089" y="3095447"/>
              <a:ext cx="236581" cy="1314433"/>
              <a:chOff x="3259835" y="722720"/>
              <a:chExt cx="283004" cy="1658250"/>
            </a:xfrm>
          </p:grpSpPr>
          <p:sp>
            <p:nvSpPr>
              <p:cNvPr id="89" name="Triangle 88">
                <a:extLst>
                  <a:ext uri="{FF2B5EF4-FFF2-40B4-BE49-F238E27FC236}">
                    <a16:creationId xmlns:a16="http://schemas.microsoft.com/office/drawing/2014/main" id="{4F873BDF-6BF3-804B-B6C4-0D510F6C31B5}"/>
                  </a:ext>
                </a:extLst>
              </p:cNvPr>
              <p:cNvSpPr/>
              <p:nvPr/>
            </p:nvSpPr>
            <p:spPr>
              <a:xfrm>
                <a:off x="3274253" y="1029249"/>
                <a:ext cx="265044" cy="1351721"/>
              </a:xfrm>
              <a:prstGeom prst="triangle">
                <a:avLst/>
              </a:prstGeom>
              <a:solidFill>
                <a:srgbClr val="FF0000"/>
              </a:solidFill>
              <a:ln w="666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Oval 89">
                <a:extLst>
                  <a:ext uri="{FF2B5EF4-FFF2-40B4-BE49-F238E27FC236}">
                    <a16:creationId xmlns:a16="http://schemas.microsoft.com/office/drawing/2014/main" id="{2166FE4A-097E-8448-8592-4846BFE5C6F8}"/>
                  </a:ext>
                </a:extLst>
              </p:cNvPr>
              <p:cNvSpPr/>
              <p:nvPr/>
            </p:nvSpPr>
            <p:spPr>
              <a:xfrm>
                <a:off x="3259835" y="722720"/>
                <a:ext cx="283004" cy="261772"/>
              </a:xfrm>
              <a:prstGeom prst="ellipse">
                <a:avLst/>
              </a:prstGeom>
              <a:solidFill>
                <a:srgbClr val="FF0000"/>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0" name="Group 79">
              <a:extLst>
                <a:ext uri="{FF2B5EF4-FFF2-40B4-BE49-F238E27FC236}">
                  <a16:creationId xmlns:a16="http://schemas.microsoft.com/office/drawing/2014/main" id="{D6A4EFCB-2464-144E-8F24-D678D1B7DC1E}"/>
                </a:ext>
              </a:extLst>
            </p:cNvPr>
            <p:cNvGrpSpPr/>
            <p:nvPr/>
          </p:nvGrpSpPr>
          <p:grpSpPr>
            <a:xfrm rot="16978422">
              <a:off x="784233" y="3093925"/>
              <a:ext cx="244506" cy="1324228"/>
              <a:chOff x="3246802" y="710347"/>
              <a:chExt cx="292495" cy="1670623"/>
            </a:xfrm>
          </p:grpSpPr>
          <p:sp>
            <p:nvSpPr>
              <p:cNvPr id="87" name="Triangle 86">
                <a:extLst>
                  <a:ext uri="{FF2B5EF4-FFF2-40B4-BE49-F238E27FC236}">
                    <a16:creationId xmlns:a16="http://schemas.microsoft.com/office/drawing/2014/main" id="{C018EFCF-FF29-F84E-80E5-8454A5A55809}"/>
                  </a:ext>
                </a:extLst>
              </p:cNvPr>
              <p:cNvSpPr/>
              <p:nvPr/>
            </p:nvSpPr>
            <p:spPr>
              <a:xfrm>
                <a:off x="3274253" y="1029249"/>
                <a:ext cx="265044" cy="1351721"/>
              </a:xfrm>
              <a:prstGeom prst="triangle">
                <a:avLst/>
              </a:prstGeom>
              <a:solidFill>
                <a:srgbClr val="FF0000"/>
              </a:solidFill>
              <a:ln w="666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Oval 87">
                <a:extLst>
                  <a:ext uri="{FF2B5EF4-FFF2-40B4-BE49-F238E27FC236}">
                    <a16:creationId xmlns:a16="http://schemas.microsoft.com/office/drawing/2014/main" id="{6120B8A1-04A5-6549-9670-7FAFCB06EA2D}"/>
                  </a:ext>
                </a:extLst>
              </p:cNvPr>
              <p:cNvSpPr/>
              <p:nvPr/>
            </p:nvSpPr>
            <p:spPr>
              <a:xfrm>
                <a:off x="3246802" y="710347"/>
                <a:ext cx="283005" cy="261775"/>
              </a:xfrm>
              <a:prstGeom prst="ellipse">
                <a:avLst/>
              </a:prstGeom>
              <a:solidFill>
                <a:srgbClr val="FF0000"/>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1" name="Group 80">
              <a:extLst>
                <a:ext uri="{FF2B5EF4-FFF2-40B4-BE49-F238E27FC236}">
                  <a16:creationId xmlns:a16="http://schemas.microsoft.com/office/drawing/2014/main" id="{21CEB194-7C9B-E24F-B97B-A7C755C20CC7}"/>
                </a:ext>
              </a:extLst>
            </p:cNvPr>
            <p:cNvGrpSpPr/>
            <p:nvPr/>
          </p:nvGrpSpPr>
          <p:grpSpPr>
            <a:xfrm rot="8799200">
              <a:off x="3692583" y="5324218"/>
              <a:ext cx="227301" cy="1372197"/>
              <a:chOff x="3274253" y="739484"/>
              <a:chExt cx="286763" cy="1641486"/>
            </a:xfrm>
          </p:grpSpPr>
          <p:sp>
            <p:nvSpPr>
              <p:cNvPr id="85" name="Triangle 84">
                <a:extLst>
                  <a:ext uri="{FF2B5EF4-FFF2-40B4-BE49-F238E27FC236}">
                    <a16:creationId xmlns:a16="http://schemas.microsoft.com/office/drawing/2014/main" id="{9D6EA138-50D4-6E40-8A97-BE3EA7FE0556}"/>
                  </a:ext>
                </a:extLst>
              </p:cNvPr>
              <p:cNvSpPr/>
              <p:nvPr/>
            </p:nvSpPr>
            <p:spPr>
              <a:xfrm>
                <a:off x="3274253" y="1029249"/>
                <a:ext cx="265044" cy="1351721"/>
              </a:xfrm>
              <a:prstGeom prst="triangle">
                <a:avLst/>
              </a:prstGeom>
              <a:solidFill>
                <a:srgbClr val="FF0000"/>
              </a:solidFill>
              <a:ln w="666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Oval 85">
                <a:extLst>
                  <a:ext uri="{FF2B5EF4-FFF2-40B4-BE49-F238E27FC236}">
                    <a16:creationId xmlns:a16="http://schemas.microsoft.com/office/drawing/2014/main" id="{32E5CAF5-7962-7242-9B10-929282599DE9}"/>
                  </a:ext>
                </a:extLst>
              </p:cNvPr>
              <p:cNvSpPr/>
              <p:nvPr/>
            </p:nvSpPr>
            <p:spPr>
              <a:xfrm>
                <a:off x="3278014" y="739484"/>
                <a:ext cx="283002" cy="261772"/>
              </a:xfrm>
              <a:prstGeom prst="ellipse">
                <a:avLst/>
              </a:prstGeom>
              <a:solidFill>
                <a:srgbClr val="FF0000"/>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2" name="Group 81">
              <a:extLst>
                <a:ext uri="{FF2B5EF4-FFF2-40B4-BE49-F238E27FC236}">
                  <a16:creationId xmlns:a16="http://schemas.microsoft.com/office/drawing/2014/main" id="{7CEB0B7F-D86B-F04A-8029-2F3E55958704}"/>
                </a:ext>
              </a:extLst>
            </p:cNvPr>
            <p:cNvGrpSpPr/>
            <p:nvPr/>
          </p:nvGrpSpPr>
          <p:grpSpPr>
            <a:xfrm rot="12751883">
              <a:off x="1712119" y="5356294"/>
              <a:ext cx="229061" cy="1371157"/>
              <a:chOff x="3274253" y="740728"/>
              <a:chExt cx="288977" cy="1640242"/>
            </a:xfrm>
          </p:grpSpPr>
          <p:sp>
            <p:nvSpPr>
              <p:cNvPr id="83" name="Triangle 82">
                <a:extLst>
                  <a:ext uri="{FF2B5EF4-FFF2-40B4-BE49-F238E27FC236}">
                    <a16:creationId xmlns:a16="http://schemas.microsoft.com/office/drawing/2014/main" id="{D5ACED8C-3F3C-9041-A313-B694FFD80296}"/>
                  </a:ext>
                </a:extLst>
              </p:cNvPr>
              <p:cNvSpPr/>
              <p:nvPr/>
            </p:nvSpPr>
            <p:spPr>
              <a:xfrm>
                <a:off x="3274253" y="1029249"/>
                <a:ext cx="265044" cy="1351721"/>
              </a:xfrm>
              <a:prstGeom prst="triangle">
                <a:avLst/>
              </a:prstGeom>
              <a:solidFill>
                <a:srgbClr val="FF0000"/>
              </a:solidFill>
              <a:ln w="666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Oval 83">
                <a:extLst>
                  <a:ext uri="{FF2B5EF4-FFF2-40B4-BE49-F238E27FC236}">
                    <a16:creationId xmlns:a16="http://schemas.microsoft.com/office/drawing/2014/main" id="{F546ADC2-DFEA-6447-8E97-730E2FFA9F29}"/>
                  </a:ext>
                </a:extLst>
              </p:cNvPr>
              <p:cNvSpPr/>
              <p:nvPr/>
            </p:nvSpPr>
            <p:spPr>
              <a:xfrm>
                <a:off x="3280225" y="740728"/>
                <a:ext cx="283005" cy="261772"/>
              </a:xfrm>
              <a:prstGeom prst="ellipse">
                <a:avLst/>
              </a:prstGeom>
              <a:solidFill>
                <a:srgbClr val="FF0000"/>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47" name="Title 1">
            <a:extLst>
              <a:ext uri="{FF2B5EF4-FFF2-40B4-BE49-F238E27FC236}">
                <a16:creationId xmlns:a16="http://schemas.microsoft.com/office/drawing/2014/main" id="{637871B6-DC14-0D44-8A77-E19FCD43D7FA}"/>
              </a:ext>
            </a:extLst>
          </p:cNvPr>
          <p:cNvSpPr txBox="1">
            <a:spLocks/>
          </p:cNvSpPr>
          <p:nvPr/>
        </p:nvSpPr>
        <p:spPr>
          <a:xfrm>
            <a:off x="1430188" y="119096"/>
            <a:ext cx="2893163" cy="7241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chemeClr val="accent2">
                    <a:lumMod val="50000"/>
                  </a:schemeClr>
                </a:solidFill>
                <a:latin typeface="Chalkboard SE" panose="03050602040202020205" pitchFamily="66" charset="77"/>
              </a:rPr>
              <a:t>Modified</a:t>
            </a:r>
          </a:p>
        </p:txBody>
      </p:sp>
      <p:sp>
        <p:nvSpPr>
          <p:cNvPr id="48" name="Title 1">
            <a:extLst>
              <a:ext uri="{FF2B5EF4-FFF2-40B4-BE49-F238E27FC236}">
                <a16:creationId xmlns:a16="http://schemas.microsoft.com/office/drawing/2014/main" id="{A90DF9C6-DE9D-3348-A333-BBA89C92AA33}"/>
              </a:ext>
            </a:extLst>
          </p:cNvPr>
          <p:cNvSpPr txBox="1">
            <a:spLocks/>
          </p:cNvSpPr>
          <p:nvPr/>
        </p:nvSpPr>
        <p:spPr>
          <a:xfrm>
            <a:off x="8722661" y="1412516"/>
            <a:ext cx="2695708" cy="7241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chemeClr val="accent2">
                    <a:lumMod val="50000"/>
                  </a:schemeClr>
                </a:solidFill>
                <a:latin typeface="Chalkboard SE" panose="03050602040202020205" pitchFamily="66" charset="77"/>
              </a:rPr>
              <a:t>COVID-19</a:t>
            </a:r>
          </a:p>
        </p:txBody>
      </p:sp>
      <p:sp>
        <p:nvSpPr>
          <p:cNvPr id="53" name="Title 1">
            <a:extLst>
              <a:ext uri="{FF2B5EF4-FFF2-40B4-BE49-F238E27FC236}">
                <a16:creationId xmlns:a16="http://schemas.microsoft.com/office/drawing/2014/main" id="{23FF8755-72A9-2144-8F10-E00DA688D669}"/>
              </a:ext>
            </a:extLst>
          </p:cNvPr>
          <p:cNvSpPr txBox="1">
            <a:spLocks/>
          </p:cNvSpPr>
          <p:nvPr/>
        </p:nvSpPr>
        <p:spPr>
          <a:xfrm>
            <a:off x="1421645" y="710872"/>
            <a:ext cx="2893163" cy="7241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chemeClr val="accent2">
                    <a:lumMod val="50000"/>
                  </a:schemeClr>
                </a:solidFill>
                <a:latin typeface="Chalkboard SE" panose="03050602040202020205" pitchFamily="66" charset="77"/>
              </a:rPr>
              <a:t>Adenovirus</a:t>
            </a:r>
          </a:p>
        </p:txBody>
      </p:sp>
      <p:pic>
        <p:nvPicPr>
          <p:cNvPr id="7" name="chad9">
            <a:hlinkClick r:id="" action="ppaction://media"/>
            <a:extLst>
              <a:ext uri="{FF2B5EF4-FFF2-40B4-BE49-F238E27FC236}">
                <a16:creationId xmlns:a16="http://schemas.microsoft.com/office/drawing/2014/main" id="{0A66F2C5-9372-4810-AB8D-975D123891D4}"/>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4379" y="6434133"/>
            <a:ext cx="406400" cy="406400"/>
          </a:xfrm>
          <a:prstGeom prst="rect">
            <a:avLst/>
          </a:prstGeom>
        </p:spPr>
      </p:pic>
    </p:spTree>
    <p:custDataLst>
      <p:tags r:id="rId2"/>
    </p:custDataLst>
    <p:extLst>
      <p:ext uri="{BB962C8B-B14F-4D97-AF65-F5344CB8AC3E}">
        <p14:creationId xmlns:p14="http://schemas.microsoft.com/office/powerpoint/2010/main" val="5852204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02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74"/>
                                        </p:tgtEl>
                                        <p:attrNameLst>
                                          <p:attrName>style.visibility</p:attrName>
                                        </p:attrNameLst>
                                      </p:cBhvr>
                                      <p:to>
                                        <p:strVal val="visible"/>
                                      </p:to>
                                    </p:set>
                                    <p:animEffect transition="in" filter="dissolve">
                                      <p:cBhvr>
                                        <p:cTn id="11" dur="500"/>
                                        <p:tgtEl>
                                          <p:spTgt spid="74"/>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dissolve">
                                      <p:cBhvr>
                                        <p:cTn id="14" dur="500"/>
                                        <p:tgtEl>
                                          <p:spTgt spid="47"/>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dissolve">
                                      <p:cBhvr>
                                        <p:cTn id="19" dur="500"/>
                                        <p:tgtEl>
                                          <p:spTgt spid="57"/>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dissolve">
                                      <p:cBhvr>
                                        <p:cTn id="22" dur="500"/>
                                        <p:tgtEl>
                                          <p:spTgt spid="48"/>
                                        </p:tgtEl>
                                      </p:cBhvr>
                                    </p:animEffect>
                                  </p:childTnLst>
                                </p:cTn>
                              </p:par>
                              <p:par>
                                <p:cTn id="23" presetID="9" presetClass="entr" presetSubtype="0"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dissolve">
                                      <p:cBhvr>
                                        <p:cTn id="25" dur="500"/>
                                        <p:tgtEl>
                                          <p:spTgt spid="52"/>
                                        </p:tgtEl>
                                      </p:cBhvr>
                                    </p:animEffect>
                                  </p:childTnLst>
                                </p:cTn>
                              </p:par>
                            </p:childTnLst>
                          </p:cTn>
                        </p:par>
                      </p:childTnLst>
                    </p:cTn>
                  </p:par>
                  <p:par>
                    <p:cTn id="26" fill="hold">
                      <p:stCondLst>
                        <p:cond delay="indefinite"/>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0.00716 -0.00278 C -0.10182 0.04653 -0.19635 0.0956 -0.24778 0.01852 C -0.29922 -0.05856 -0.31549 -0.46574 -0.31549 -0.46574 L -0.31549 -0.46574 " pathEditMode="relative" ptsTypes="AAAA">
                                      <p:cBhvr>
                                        <p:cTn id="29" dur="2000" fill="hold"/>
                                        <p:tgtEl>
                                          <p:spTgt spid="5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7"/>
                </p:tgtEl>
              </p:cMediaNode>
            </p:audio>
          </p:childTnLst>
        </p:cTn>
      </p:par>
    </p:tnLst>
    <p:bldLst>
      <p:bldP spid="47" grpId="0"/>
      <p:bldP spid="4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3.9|1.8|1.6|1.7|1.3"/>
</p:tagLst>
</file>

<file path=ppt/tags/tag10.xml><?xml version="1.0" encoding="utf-8"?>
<p:tagLst xmlns:a="http://schemas.openxmlformats.org/drawingml/2006/main" xmlns:r="http://schemas.openxmlformats.org/officeDocument/2006/relationships" xmlns:p="http://schemas.openxmlformats.org/presentationml/2006/main">
  <p:tag name="TIMING" val="|3|6.3"/>
</p:tagLst>
</file>

<file path=ppt/tags/tag11.xml><?xml version="1.0" encoding="utf-8"?>
<p:tagLst xmlns:a="http://schemas.openxmlformats.org/drawingml/2006/main" xmlns:r="http://schemas.openxmlformats.org/officeDocument/2006/relationships" xmlns:p="http://schemas.openxmlformats.org/presentationml/2006/main">
  <p:tag name="TIMING" val="|8.8|6.5"/>
</p:tagLst>
</file>

<file path=ppt/tags/tag12.xml><?xml version="1.0" encoding="utf-8"?>
<p:tagLst xmlns:a="http://schemas.openxmlformats.org/drawingml/2006/main" xmlns:r="http://schemas.openxmlformats.org/officeDocument/2006/relationships" xmlns:p="http://schemas.openxmlformats.org/presentationml/2006/main">
  <p:tag name="TIMING" val="|4.3"/>
</p:tagLst>
</file>

<file path=ppt/tags/tag13.xml><?xml version="1.0" encoding="utf-8"?>
<p:tagLst xmlns:a="http://schemas.openxmlformats.org/drawingml/2006/main" xmlns:r="http://schemas.openxmlformats.org/officeDocument/2006/relationships" xmlns:p="http://schemas.openxmlformats.org/presentationml/2006/main">
  <p:tag name="TIMING" val="|3.4|4.1|3.7"/>
</p:tagLst>
</file>

<file path=ppt/tags/tag14.xml><?xml version="1.0" encoding="utf-8"?>
<p:tagLst xmlns:a="http://schemas.openxmlformats.org/drawingml/2006/main" xmlns:r="http://schemas.openxmlformats.org/officeDocument/2006/relationships" xmlns:p="http://schemas.openxmlformats.org/presentationml/2006/main">
  <p:tag name="TIMING" val="|4.3|2.4|9.8|23.2"/>
</p:tagLst>
</file>

<file path=ppt/tags/tag15.xml><?xml version="1.0" encoding="utf-8"?>
<p:tagLst xmlns:a="http://schemas.openxmlformats.org/drawingml/2006/main" xmlns:r="http://schemas.openxmlformats.org/officeDocument/2006/relationships" xmlns:p="http://schemas.openxmlformats.org/presentationml/2006/main">
  <p:tag name="TIMING" val="|10.5|5.5|2.5"/>
</p:tagLst>
</file>

<file path=ppt/tags/tag16.xml><?xml version="1.0" encoding="utf-8"?>
<p:tagLst xmlns:a="http://schemas.openxmlformats.org/drawingml/2006/main" xmlns:r="http://schemas.openxmlformats.org/officeDocument/2006/relationships" xmlns:p="http://schemas.openxmlformats.org/presentationml/2006/main">
  <p:tag name="TIMING" val="|5.5|1.2|2.5|1.9|1.4|1.6|2"/>
</p:tagLst>
</file>

<file path=ppt/tags/tag2.xml><?xml version="1.0" encoding="utf-8"?>
<p:tagLst xmlns:a="http://schemas.openxmlformats.org/drawingml/2006/main" xmlns:r="http://schemas.openxmlformats.org/officeDocument/2006/relationships" xmlns:p="http://schemas.openxmlformats.org/presentationml/2006/main">
  <p:tag name="TIMING" val="|5.9|3.1|9.6"/>
</p:tagLst>
</file>

<file path=ppt/tags/tag3.xml><?xml version="1.0" encoding="utf-8"?>
<p:tagLst xmlns:a="http://schemas.openxmlformats.org/drawingml/2006/main" xmlns:r="http://schemas.openxmlformats.org/officeDocument/2006/relationships" xmlns:p="http://schemas.openxmlformats.org/presentationml/2006/main">
  <p:tag name="TIMING" val="|3.5|2.3|1.8"/>
</p:tagLst>
</file>

<file path=ppt/tags/tag4.xml><?xml version="1.0" encoding="utf-8"?>
<p:tagLst xmlns:a="http://schemas.openxmlformats.org/drawingml/2006/main" xmlns:r="http://schemas.openxmlformats.org/officeDocument/2006/relationships" xmlns:p="http://schemas.openxmlformats.org/presentationml/2006/main">
  <p:tag name="TIMING" val="|5.9|2.8|3.3|4.5|2.7|7.1|1.6|2.7|1.2|8.4"/>
</p:tagLst>
</file>

<file path=ppt/tags/tag5.xml><?xml version="1.0" encoding="utf-8"?>
<p:tagLst xmlns:a="http://schemas.openxmlformats.org/drawingml/2006/main" xmlns:r="http://schemas.openxmlformats.org/officeDocument/2006/relationships" xmlns:p="http://schemas.openxmlformats.org/presentationml/2006/main">
  <p:tag name="TIMING" val="|8.3|1.2|1.2"/>
</p:tagLst>
</file>

<file path=ppt/tags/tag6.xml><?xml version="1.0" encoding="utf-8"?>
<p:tagLst xmlns:a="http://schemas.openxmlformats.org/drawingml/2006/main" xmlns:r="http://schemas.openxmlformats.org/officeDocument/2006/relationships" xmlns:p="http://schemas.openxmlformats.org/presentationml/2006/main">
  <p:tag name="TIMING" val="|12.7|6.4|3.2"/>
</p:tagLst>
</file>

<file path=ppt/tags/tag7.xml><?xml version="1.0" encoding="utf-8"?>
<p:tagLst xmlns:a="http://schemas.openxmlformats.org/drawingml/2006/main" xmlns:r="http://schemas.openxmlformats.org/officeDocument/2006/relationships" xmlns:p="http://schemas.openxmlformats.org/presentationml/2006/main">
  <p:tag name="TIMING" val="|3.1|0.9|2.4|1.6"/>
</p:tagLst>
</file>

<file path=ppt/tags/tag8.xml><?xml version="1.0" encoding="utf-8"?>
<p:tagLst xmlns:a="http://schemas.openxmlformats.org/drawingml/2006/main" xmlns:r="http://schemas.openxmlformats.org/officeDocument/2006/relationships" xmlns:p="http://schemas.openxmlformats.org/presentationml/2006/main">
  <p:tag name="TIMING" val="|1.1|0.8|0.8|0.8"/>
</p:tagLst>
</file>

<file path=ppt/tags/tag9.xml><?xml version="1.0" encoding="utf-8"?>
<p:tagLst xmlns:a="http://schemas.openxmlformats.org/drawingml/2006/main" xmlns:r="http://schemas.openxmlformats.org/officeDocument/2006/relationships" xmlns:p="http://schemas.openxmlformats.org/presentationml/2006/main">
  <p:tag name="TIMING" val="|18.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7B4EEA4AA03142843AAC4BA2CD7111" ma:contentTypeVersion="13" ma:contentTypeDescription="Create a new document." ma:contentTypeScope="" ma:versionID="20ac3548007d0ebee708a242744644a7">
  <xsd:schema xmlns:xsd="http://www.w3.org/2001/XMLSchema" xmlns:xs="http://www.w3.org/2001/XMLSchema" xmlns:p="http://schemas.microsoft.com/office/2006/metadata/properties" xmlns:ns3="269aa0f9-27f0-45a8-8041-6f8acf1c661a" xmlns:ns4="811c4c75-614e-4bbe-8944-853655a453e9" targetNamespace="http://schemas.microsoft.com/office/2006/metadata/properties" ma:root="true" ma:fieldsID="2f66084e02c62e5f25922d776854bfe3" ns3:_="" ns4:_="">
    <xsd:import namespace="269aa0f9-27f0-45a8-8041-6f8acf1c661a"/>
    <xsd:import namespace="811c4c75-614e-4bbe-8944-853655a453e9"/>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9aa0f9-27f0-45a8-8041-6f8acf1c66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11c4c75-614e-4bbe-8944-853655a453e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1C2A3AA-88B0-4FF5-BA4E-668B2B7628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9aa0f9-27f0-45a8-8041-6f8acf1c661a"/>
    <ds:schemaRef ds:uri="811c4c75-614e-4bbe-8944-853655a453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1763ECA-267F-4385-AE40-653BDD5716BF}">
  <ds:schemaRefs>
    <ds:schemaRef ds:uri="http://schemas.microsoft.com/sharepoint/v3/contenttype/forms"/>
  </ds:schemaRefs>
</ds:datastoreItem>
</file>

<file path=customXml/itemProps3.xml><?xml version="1.0" encoding="utf-8"?>
<ds:datastoreItem xmlns:ds="http://schemas.openxmlformats.org/officeDocument/2006/customXml" ds:itemID="{A2D50C0F-C326-4D7E-A212-BFF540146323}">
  <ds:schemaRefs>
    <ds:schemaRef ds:uri="http://www.w3.org/XML/1998/namespace"/>
    <ds:schemaRef ds:uri="http://purl.org/dc/terms/"/>
    <ds:schemaRef ds:uri="http://purl.org/dc/dcmitype/"/>
    <ds:schemaRef ds:uri="http://schemas.microsoft.com/office/infopath/2007/PartnerControls"/>
    <ds:schemaRef ds:uri="http://purl.org/dc/elements/1.1/"/>
    <ds:schemaRef ds:uri="811c4c75-614e-4bbe-8944-853655a453e9"/>
    <ds:schemaRef ds:uri="http://schemas.microsoft.com/office/2006/documentManagement/types"/>
    <ds:schemaRef ds:uri="http://schemas.openxmlformats.org/package/2006/metadata/core-properties"/>
    <ds:schemaRef ds:uri="269aa0f9-27f0-45a8-8041-6f8acf1c661a"/>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0</TotalTime>
  <Words>1240</Words>
  <Application>Microsoft Office PowerPoint</Application>
  <PresentationFormat>Widescreen</PresentationFormat>
  <Paragraphs>150</Paragraphs>
  <Slides>21</Slides>
  <Notes>20</Notes>
  <HiddenSlides>0</HiddenSlides>
  <MMClips>11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Arial</vt:lpstr>
      <vt:lpstr>Calibri</vt:lpstr>
      <vt:lpstr>Calibri Light</vt:lpstr>
      <vt:lpstr>Chalkboard</vt:lpstr>
      <vt:lpstr>Chalkboard SE</vt:lpstr>
      <vt:lpstr>Courier New</vt:lpstr>
      <vt:lpstr>Office Theme</vt:lpstr>
      <vt:lpstr>1_Office Theme</vt:lpstr>
      <vt:lpstr>PowerPoint Presentation</vt:lpstr>
      <vt:lpstr>COVID-19 Vaccine research at KEMRI-Wellcome Research Programme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Animation and Editing  Alun Davies</vt:lpstr>
      <vt:lpstr>Maps Christopher Nyundo Johns Hopkins COVID-19 dashboard https://coronavirus.jhu.edu/map.html WHO CORONAVIRUS dashboard https://coronavirus.jhu.edu/map.html  Music https://bensound.com  Images Pixabay.com free images Creative Commons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Alun Davies</dc:creator>
  <cp:lastModifiedBy>Helen Latchem</cp:lastModifiedBy>
  <cp:revision>175</cp:revision>
  <dcterms:created xsi:type="dcterms:W3CDTF">2020-04-27T07:06:21Z</dcterms:created>
  <dcterms:modified xsi:type="dcterms:W3CDTF">2020-11-18T10:02:03Z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0x010100F57B4EEA4AA03142843AAC4BA2CD7111</vt:lpwstr>
  </property>
</Properties>
</file>